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74" r:id="rId7"/>
    <p:sldId id="2145708248" r:id="rId8"/>
    <p:sldId id="2145708275" r:id="rId9"/>
    <p:sldId id="2145708266" r:id="rId10"/>
    <p:sldId id="2145708267" r:id="rId11"/>
    <p:sldId id="2145708268" r:id="rId12"/>
    <p:sldId id="2145708269" r:id="rId13"/>
    <p:sldId id="2145708270" r:id="rId14"/>
    <p:sldId id="2145708271" r:id="rId15"/>
    <p:sldId id="2145708272" r:id="rId16"/>
    <p:sldId id="2145708273"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AE38"/>
    <a:srgbClr val="FFC100"/>
    <a:srgbClr val="E32F40"/>
    <a:srgbClr val="EE2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5F936-024A-4B51-B8F5-EBC6544509A9}" v="22" dt="2026-04-09T18:50:53.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01" autoAdjust="0"/>
    <p:restoredTop sz="94701" autoAdjust="0"/>
  </p:normalViewPr>
  <p:slideViewPr>
    <p:cSldViewPr snapToGrid="0">
      <p:cViewPr varScale="1">
        <p:scale>
          <a:sx n="69" d="100"/>
          <a:sy n="69" d="100"/>
        </p:scale>
        <p:origin x="102" y="11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ir Anet (DHQ)" userId="c0c6d73f-7e02-46cd-94fb-9b9dea4efcc5" providerId="ADAL" clId="{84E6FE51-A73E-4D2F-9B8B-6939EA140B38}"/>
    <pc:docChg chg="custSel addSld delSld modSld">
      <pc:chgData name="Muir Anet (DHQ)" userId="c0c6d73f-7e02-46cd-94fb-9b9dea4efcc5" providerId="ADAL" clId="{84E6FE51-A73E-4D2F-9B8B-6939EA140B38}" dt="2026-04-09T18:52:02.823" v="327" actId="14100"/>
      <pc:docMkLst>
        <pc:docMk/>
      </pc:docMkLst>
      <pc:sldChg chg="modSp mod">
        <pc:chgData name="Muir Anet (DHQ)" userId="c0c6d73f-7e02-46cd-94fb-9b9dea4efcc5" providerId="ADAL" clId="{84E6FE51-A73E-4D2F-9B8B-6939EA140B38}" dt="2026-04-09T18:21:08.602" v="35" actId="20577"/>
        <pc:sldMkLst>
          <pc:docMk/>
          <pc:sldMk cId="1392566416" sldId="256"/>
        </pc:sldMkLst>
        <pc:spChg chg="mod">
          <ac:chgData name="Muir Anet (DHQ)" userId="c0c6d73f-7e02-46cd-94fb-9b9dea4efcc5" providerId="ADAL" clId="{84E6FE51-A73E-4D2F-9B8B-6939EA140B38}" dt="2026-04-09T18:21:08.602" v="35" actId="20577"/>
          <ac:spMkLst>
            <pc:docMk/>
            <pc:sldMk cId="1392566416" sldId="256"/>
            <ac:spMk id="4" creationId="{11A110CB-EF58-BFEC-00AE-ED54DE06F1B9}"/>
          </ac:spMkLst>
        </pc:spChg>
      </pc:sldChg>
      <pc:sldChg chg="modSp mod">
        <pc:chgData name="Muir Anet (DHQ)" userId="c0c6d73f-7e02-46cd-94fb-9b9dea4efcc5" providerId="ADAL" clId="{84E6FE51-A73E-4D2F-9B8B-6939EA140B38}" dt="2026-04-09T18:21:17.890" v="38" actId="20577"/>
        <pc:sldMkLst>
          <pc:docMk/>
          <pc:sldMk cId="3620881689" sldId="2145708248"/>
        </pc:sldMkLst>
        <pc:spChg chg="mod">
          <ac:chgData name="Muir Anet (DHQ)" userId="c0c6d73f-7e02-46cd-94fb-9b9dea4efcc5" providerId="ADAL" clId="{84E6FE51-A73E-4D2F-9B8B-6939EA140B38}" dt="2026-04-09T18:21:17.890" v="38" actId="20577"/>
          <ac:spMkLst>
            <pc:docMk/>
            <pc:sldMk cId="3620881689" sldId="2145708248"/>
            <ac:spMk id="7" creationId="{380C70CC-543F-0396-4CF2-97EB96C2E60B}"/>
          </ac:spMkLst>
        </pc:spChg>
      </pc:sldChg>
      <pc:sldChg chg="del mod">
        <pc:chgData name="Muir Anet (DHQ)" userId="c0c6d73f-7e02-46cd-94fb-9b9dea4efcc5" providerId="ADAL" clId="{84E6FE51-A73E-4D2F-9B8B-6939EA140B38}" dt="2026-04-09T18:23:41.467" v="42" actId="47"/>
        <pc:sldMkLst>
          <pc:docMk/>
          <pc:sldMk cId="3815208967" sldId="2145708249"/>
        </pc:sldMkLst>
      </pc:sldChg>
      <pc:sldChg chg="del">
        <pc:chgData name="Muir Anet (DHQ)" userId="c0c6d73f-7e02-46cd-94fb-9b9dea4efcc5" providerId="ADAL" clId="{84E6FE51-A73E-4D2F-9B8B-6939EA140B38}" dt="2026-04-09T18:23:41.467" v="42" actId="47"/>
        <pc:sldMkLst>
          <pc:docMk/>
          <pc:sldMk cId="393523443" sldId="2145708250"/>
        </pc:sldMkLst>
      </pc:sldChg>
      <pc:sldChg chg="del">
        <pc:chgData name="Muir Anet (DHQ)" userId="c0c6d73f-7e02-46cd-94fb-9b9dea4efcc5" providerId="ADAL" clId="{84E6FE51-A73E-4D2F-9B8B-6939EA140B38}" dt="2026-04-09T18:23:41.467" v="42" actId="47"/>
        <pc:sldMkLst>
          <pc:docMk/>
          <pc:sldMk cId="2774783709" sldId="2145708254"/>
        </pc:sldMkLst>
      </pc:sldChg>
      <pc:sldChg chg="del">
        <pc:chgData name="Muir Anet (DHQ)" userId="c0c6d73f-7e02-46cd-94fb-9b9dea4efcc5" providerId="ADAL" clId="{84E6FE51-A73E-4D2F-9B8B-6939EA140B38}" dt="2026-04-09T18:23:41.467" v="42" actId="47"/>
        <pc:sldMkLst>
          <pc:docMk/>
          <pc:sldMk cId="2946151121" sldId="2145708258"/>
        </pc:sldMkLst>
      </pc:sldChg>
      <pc:sldChg chg="del">
        <pc:chgData name="Muir Anet (DHQ)" userId="c0c6d73f-7e02-46cd-94fb-9b9dea4efcc5" providerId="ADAL" clId="{84E6FE51-A73E-4D2F-9B8B-6939EA140B38}" dt="2026-04-09T18:23:41.467" v="42" actId="47"/>
        <pc:sldMkLst>
          <pc:docMk/>
          <pc:sldMk cId="4177460198" sldId="2145708259"/>
        </pc:sldMkLst>
      </pc:sldChg>
      <pc:sldChg chg="del">
        <pc:chgData name="Muir Anet (DHQ)" userId="c0c6d73f-7e02-46cd-94fb-9b9dea4efcc5" providerId="ADAL" clId="{84E6FE51-A73E-4D2F-9B8B-6939EA140B38}" dt="2026-04-09T18:23:41.467" v="42" actId="47"/>
        <pc:sldMkLst>
          <pc:docMk/>
          <pc:sldMk cId="1909343921" sldId="2145708260"/>
        </pc:sldMkLst>
      </pc:sldChg>
      <pc:sldChg chg="del">
        <pc:chgData name="Muir Anet (DHQ)" userId="c0c6d73f-7e02-46cd-94fb-9b9dea4efcc5" providerId="ADAL" clId="{84E6FE51-A73E-4D2F-9B8B-6939EA140B38}" dt="2026-04-09T18:23:41.467" v="42" actId="47"/>
        <pc:sldMkLst>
          <pc:docMk/>
          <pc:sldMk cId="2027719730" sldId="2145708262"/>
        </pc:sldMkLst>
      </pc:sldChg>
      <pc:sldChg chg="del">
        <pc:chgData name="Muir Anet (DHQ)" userId="c0c6d73f-7e02-46cd-94fb-9b9dea4efcc5" providerId="ADAL" clId="{84E6FE51-A73E-4D2F-9B8B-6939EA140B38}" dt="2026-04-09T18:23:41.467" v="42" actId="47"/>
        <pc:sldMkLst>
          <pc:docMk/>
          <pc:sldMk cId="3366196791" sldId="2145708264"/>
        </pc:sldMkLst>
      </pc:sldChg>
      <pc:sldChg chg="modSp add mod">
        <pc:chgData name="Muir Anet (DHQ)" userId="c0c6d73f-7e02-46cd-94fb-9b9dea4efcc5" providerId="ADAL" clId="{84E6FE51-A73E-4D2F-9B8B-6939EA140B38}" dt="2026-04-09T18:25:31.191" v="64" actId="1076"/>
        <pc:sldMkLst>
          <pc:docMk/>
          <pc:sldMk cId="4218252536" sldId="2145708266"/>
        </pc:sldMkLst>
        <pc:spChg chg="mod">
          <ac:chgData name="Muir Anet (DHQ)" userId="c0c6d73f-7e02-46cd-94fb-9b9dea4efcc5" providerId="ADAL" clId="{84E6FE51-A73E-4D2F-9B8B-6939EA140B38}" dt="2026-04-09T18:25:31.191" v="64" actId="1076"/>
          <ac:spMkLst>
            <pc:docMk/>
            <pc:sldMk cId="4218252536" sldId="2145708266"/>
            <ac:spMk id="3" creationId="{5E323F8E-C260-03E8-DCC7-8BE0A4464D61}"/>
          </ac:spMkLst>
        </pc:spChg>
        <pc:graphicFrameChg chg="mod">
          <ac:chgData name="Muir Anet (DHQ)" userId="c0c6d73f-7e02-46cd-94fb-9b9dea4efcc5" providerId="ADAL" clId="{84E6FE51-A73E-4D2F-9B8B-6939EA140B38}" dt="2026-04-09T18:25:19.360" v="61"/>
          <ac:graphicFrameMkLst>
            <pc:docMk/>
            <pc:sldMk cId="4218252536" sldId="2145708266"/>
            <ac:graphicFrameMk id="6" creationId="{D2B1C35B-BDBD-A64F-7CE2-DA68186105DE}"/>
          </ac:graphicFrameMkLst>
        </pc:graphicFrameChg>
      </pc:sldChg>
      <pc:sldChg chg="modSp add mod">
        <pc:chgData name="Muir Anet (DHQ)" userId="c0c6d73f-7e02-46cd-94fb-9b9dea4efcc5" providerId="ADAL" clId="{84E6FE51-A73E-4D2F-9B8B-6939EA140B38}" dt="2026-04-09T18:31:59.872" v="120" actId="207"/>
        <pc:sldMkLst>
          <pc:docMk/>
          <pc:sldMk cId="52862118" sldId="2145708267"/>
        </pc:sldMkLst>
        <pc:spChg chg="mod ord">
          <ac:chgData name="Muir Anet (DHQ)" userId="c0c6d73f-7e02-46cd-94fb-9b9dea4efcc5" providerId="ADAL" clId="{84E6FE51-A73E-4D2F-9B8B-6939EA140B38}" dt="2026-04-09T18:31:59.872" v="120" actId="207"/>
          <ac:spMkLst>
            <pc:docMk/>
            <pc:sldMk cId="52862118" sldId="2145708267"/>
            <ac:spMk id="2" creationId="{8BBB4621-963A-D9F1-7686-ADF434B721D0}"/>
          </ac:spMkLst>
        </pc:spChg>
        <pc:graphicFrameChg chg="mod">
          <ac:chgData name="Muir Anet (DHQ)" userId="c0c6d73f-7e02-46cd-94fb-9b9dea4efcc5" providerId="ADAL" clId="{84E6FE51-A73E-4D2F-9B8B-6939EA140B38}" dt="2026-04-09T18:31:33.746" v="116"/>
          <ac:graphicFrameMkLst>
            <pc:docMk/>
            <pc:sldMk cId="52862118" sldId="2145708267"/>
            <ac:graphicFrameMk id="6" creationId="{4168DE36-83A0-2BB5-8FED-4E7B36DCA2AB}"/>
          </ac:graphicFrameMkLst>
        </pc:graphicFrameChg>
      </pc:sldChg>
      <pc:sldChg chg="delSp modSp add mod">
        <pc:chgData name="Muir Anet (DHQ)" userId="c0c6d73f-7e02-46cd-94fb-9b9dea4efcc5" providerId="ADAL" clId="{84E6FE51-A73E-4D2F-9B8B-6939EA140B38}" dt="2026-04-09T18:36:34.049" v="153" actId="1076"/>
        <pc:sldMkLst>
          <pc:docMk/>
          <pc:sldMk cId="2196996835" sldId="2145708268"/>
        </pc:sldMkLst>
        <pc:spChg chg="mod">
          <ac:chgData name="Muir Anet (DHQ)" userId="c0c6d73f-7e02-46cd-94fb-9b9dea4efcc5" providerId="ADAL" clId="{84E6FE51-A73E-4D2F-9B8B-6939EA140B38}" dt="2026-04-09T18:36:34.049" v="153" actId="1076"/>
          <ac:spMkLst>
            <pc:docMk/>
            <pc:sldMk cId="2196996835" sldId="2145708268"/>
            <ac:spMk id="10" creationId="{5DCBBF7C-9D75-A616-9EFE-9A37FA6FAEAF}"/>
          </ac:spMkLst>
        </pc:spChg>
        <pc:spChg chg="del">
          <ac:chgData name="Muir Anet (DHQ)" userId="c0c6d73f-7e02-46cd-94fb-9b9dea4efcc5" providerId="ADAL" clId="{84E6FE51-A73E-4D2F-9B8B-6939EA140B38}" dt="2026-04-09T18:33:16.378" v="121" actId="21"/>
          <ac:spMkLst>
            <pc:docMk/>
            <pc:sldMk cId="2196996835" sldId="2145708268"/>
            <ac:spMk id="12" creationId="{B61128EA-F722-FEC7-FBD8-A9F44607E045}"/>
          </ac:spMkLst>
        </pc:spChg>
        <pc:graphicFrameChg chg="mod">
          <ac:chgData name="Muir Anet (DHQ)" userId="c0c6d73f-7e02-46cd-94fb-9b9dea4efcc5" providerId="ADAL" clId="{84E6FE51-A73E-4D2F-9B8B-6939EA140B38}" dt="2026-04-09T18:36:17.059" v="151"/>
          <ac:graphicFrameMkLst>
            <pc:docMk/>
            <pc:sldMk cId="2196996835" sldId="2145708268"/>
            <ac:graphicFrameMk id="8" creationId="{6B63CEEE-29BA-8450-D1E0-20B588854D13}"/>
          </ac:graphicFrameMkLst>
        </pc:graphicFrameChg>
      </pc:sldChg>
      <pc:sldChg chg="delSp modSp add mod">
        <pc:chgData name="Muir Anet (DHQ)" userId="c0c6d73f-7e02-46cd-94fb-9b9dea4efcc5" providerId="ADAL" clId="{84E6FE51-A73E-4D2F-9B8B-6939EA140B38}" dt="2026-04-09T18:39:13.719" v="181"/>
        <pc:sldMkLst>
          <pc:docMk/>
          <pc:sldMk cId="3915142049" sldId="2145708269"/>
        </pc:sldMkLst>
        <pc:spChg chg="del">
          <ac:chgData name="Muir Anet (DHQ)" userId="c0c6d73f-7e02-46cd-94fb-9b9dea4efcc5" providerId="ADAL" clId="{84E6FE51-A73E-4D2F-9B8B-6939EA140B38}" dt="2026-04-09T18:39:01.628" v="178" actId="21"/>
          <ac:spMkLst>
            <pc:docMk/>
            <pc:sldMk cId="3915142049" sldId="2145708269"/>
            <ac:spMk id="4" creationId="{FCCAE094-B544-357E-E4EA-CE561EBEDCC0}"/>
          </ac:spMkLst>
        </pc:spChg>
        <pc:spChg chg="mod">
          <ac:chgData name="Muir Anet (DHQ)" userId="c0c6d73f-7e02-46cd-94fb-9b9dea4efcc5" providerId="ADAL" clId="{84E6FE51-A73E-4D2F-9B8B-6939EA140B38}" dt="2026-04-09T18:38:51.352" v="177"/>
          <ac:spMkLst>
            <pc:docMk/>
            <pc:sldMk cId="3915142049" sldId="2145708269"/>
            <ac:spMk id="10" creationId="{E1671FD4-84DA-24C3-F79D-42B32D65FCB6}"/>
          </ac:spMkLst>
        </pc:spChg>
        <pc:graphicFrameChg chg="mod">
          <ac:chgData name="Muir Anet (DHQ)" userId="c0c6d73f-7e02-46cd-94fb-9b9dea4efcc5" providerId="ADAL" clId="{84E6FE51-A73E-4D2F-9B8B-6939EA140B38}" dt="2026-04-09T18:39:13.719" v="181"/>
          <ac:graphicFrameMkLst>
            <pc:docMk/>
            <pc:sldMk cId="3915142049" sldId="2145708269"/>
            <ac:graphicFrameMk id="3" creationId="{AE15DD77-8DAC-29AC-7CA2-2866026D9D54}"/>
          </ac:graphicFrameMkLst>
        </pc:graphicFrameChg>
      </pc:sldChg>
      <pc:sldChg chg="modSp add mod">
        <pc:chgData name="Muir Anet (DHQ)" userId="c0c6d73f-7e02-46cd-94fb-9b9dea4efcc5" providerId="ADAL" clId="{84E6FE51-A73E-4D2F-9B8B-6939EA140B38}" dt="2026-04-09T18:42:56.840" v="217" actId="20577"/>
        <pc:sldMkLst>
          <pc:docMk/>
          <pc:sldMk cId="2809711452" sldId="2145708270"/>
        </pc:sldMkLst>
        <pc:spChg chg="mod">
          <ac:chgData name="Muir Anet (DHQ)" userId="c0c6d73f-7e02-46cd-94fb-9b9dea4efcc5" providerId="ADAL" clId="{84E6FE51-A73E-4D2F-9B8B-6939EA140B38}" dt="2026-04-09T18:42:56.840" v="217" actId="20577"/>
          <ac:spMkLst>
            <pc:docMk/>
            <pc:sldMk cId="2809711452" sldId="2145708270"/>
            <ac:spMk id="10" creationId="{CE0E376F-960E-7A1A-F947-667383CAF213}"/>
          </ac:spMkLst>
        </pc:spChg>
      </pc:sldChg>
      <pc:sldChg chg="modSp add mod">
        <pc:chgData name="Muir Anet (DHQ)" userId="c0c6d73f-7e02-46cd-94fb-9b9dea4efcc5" providerId="ADAL" clId="{84E6FE51-A73E-4D2F-9B8B-6939EA140B38}" dt="2026-04-09T18:45:32.667" v="243" actId="20577"/>
        <pc:sldMkLst>
          <pc:docMk/>
          <pc:sldMk cId="4231601020" sldId="2145708271"/>
        </pc:sldMkLst>
        <pc:spChg chg="mod">
          <ac:chgData name="Muir Anet (DHQ)" userId="c0c6d73f-7e02-46cd-94fb-9b9dea4efcc5" providerId="ADAL" clId="{84E6FE51-A73E-4D2F-9B8B-6939EA140B38}" dt="2026-04-09T18:45:32.667" v="243" actId="20577"/>
          <ac:spMkLst>
            <pc:docMk/>
            <pc:sldMk cId="4231601020" sldId="2145708271"/>
            <ac:spMk id="3" creationId="{E4F4D2BB-9449-F764-8C4C-AAA209A52641}"/>
          </ac:spMkLst>
        </pc:spChg>
      </pc:sldChg>
      <pc:sldChg chg="modSp add mod">
        <pc:chgData name="Muir Anet (DHQ)" userId="c0c6d73f-7e02-46cd-94fb-9b9dea4efcc5" providerId="ADAL" clId="{84E6FE51-A73E-4D2F-9B8B-6939EA140B38}" dt="2026-04-09T18:48:55.862" v="290"/>
        <pc:sldMkLst>
          <pc:docMk/>
          <pc:sldMk cId="1113115737" sldId="2145708272"/>
        </pc:sldMkLst>
        <pc:spChg chg="mod ord">
          <ac:chgData name="Muir Anet (DHQ)" userId="c0c6d73f-7e02-46cd-94fb-9b9dea4efcc5" providerId="ADAL" clId="{84E6FE51-A73E-4D2F-9B8B-6939EA140B38}" dt="2026-04-09T18:48:55.862" v="290"/>
          <ac:spMkLst>
            <pc:docMk/>
            <pc:sldMk cId="1113115737" sldId="2145708272"/>
            <ac:spMk id="10" creationId="{6DC0205C-45F6-6F40-DB6D-AFF28A1199CB}"/>
          </ac:spMkLst>
        </pc:spChg>
        <pc:graphicFrameChg chg="mod">
          <ac:chgData name="Muir Anet (DHQ)" userId="c0c6d73f-7e02-46cd-94fb-9b9dea4efcc5" providerId="ADAL" clId="{84E6FE51-A73E-4D2F-9B8B-6939EA140B38}" dt="2026-04-09T18:46:02.642" v="248" actId="14100"/>
          <ac:graphicFrameMkLst>
            <pc:docMk/>
            <pc:sldMk cId="1113115737" sldId="2145708272"/>
            <ac:graphicFrameMk id="3" creationId="{81362998-2DA8-3290-4BE3-0438AD552933}"/>
          </ac:graphicFrameMkLst>
        </pc:graphicFrameChg>
      </pc:sldChg>
      <pc:sldChg chg="modSp add mod">
        <pc:chgData name="Muir Anet (DHQ)" userId="c0c6d73f-7e02-46cd-94fb-9b9dea4efcc5" providerId="ADAL" clId="{84E6FE51-A73E-4D2F-9B8B-6939EA140B38}" dt="2026-04-09T18:52:02.823" v="327" actId="14100"/>
        <pc:sldMkLst>
          <pc:docMk/>
          <pc:sldMk cId="933875489" sldId="2145708273"/>
        </pc:sldMkLst>
        <pc:spChg chg="mod">
          <ac:chgData name="Muir Anet (DHQ)" userId="c0c6d73f-7e02-46cd-94fb-9b9dea4efcc5" providerId="ADAL" clId="{84E6FE51-A73E-4D2F-9B8B-6939EA140B38}" dt="2026-04-09T18:52:02.823" v="327" actId="14100"/>
          <ac:spMkLst>
            <pc:docMk/>
            <pc:sldMk cId="933875489" sldId="2145708273"/>
            <ac:spMk id="10" creationId="{E59B6BC3-060F-22E9-C840-6B36CC3A866E}"/>
          </ac:spMkLst>
        </pc:spChg>
        <pc:graphicFrameChg chg="mod">
          <ac:chgData name="Muir Anet (DHQ)" userId="c0c6d73f-7e02-46cd-94fb-9b9dea4efcc5" providerId="ADAL" clId="{84E6FE51-A73E-4D2F-9B8B-6939EA140B38}" dt="2026-04-09T18:50:53.563" v="314"/>
          <ac:graphicFrameMkLst>
            <pc:docMk/>
            <pc:sldMk cId="933875489" sldId="2145708273"/>
            <ac:graphicFrameMk id="3" creationId="{EE644F43-484E-D589-AD18-9D36F133074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of WSAs</c:v>
                </c:pt>
              </c:strCache>
            </c:strRef>
          </c:tx>
          <c:spPr>
            <a:solidFill>
              <a:srgbClr val="E12B38"/>
            </a:solidFill>
          </c:spPr>
          <c:explosion val="7"/>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0"/>
              <c:layout>
                <c:manualLayout>
                  <c:x val="-0.12033649114173228"/>
                  <c:y val="4.15548694909651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73-4A2A-9A10-FFE00A1203C9}"/>
                </c:ext>
              </c:extLst>
            </c:dLbl>
            <c:dLbl>
              <c:idx val="2"/>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2</c:v>
                </c:pt>
                <c:pt idx="1">
                  <c:v>1</c:v>
                </c:pt>
                <c:pt idx="2">
                  <c:v>5</c:v>
                </c:pt>
                <c:pt idx="3">
                  <c:v>1</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1465398102898392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0.11580023418666309"/>
          <c:y val="0.1202461786265884"/>
          <c:w val="0.86638965159340242"/>
          <c:h val="0.6643615486982315"/>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1.5</c:v>
                </c:pt>
                <c:pt idx="1">
                  <c:v>Res 1.3</c:v>
                </c:pt>
              </c:strCache>
            </c:strRef>
          </c:cat>
          <c:val>
            <c:numRef>
              <c:f>Sheet1!$B$2:$B$5</c:f>
              <c:numCache>
                <c:formatCode>General</c:formatCode>
                <c:ptCount val="4"/>
                <c:pt idx="0">
                  <c:v>22</c:v>
                </c:pt>
                <c:pt idx="1">
                  <c:v>22</c:v>
                </c:pt>
              </c:numCache>
            </c:numRef>
          </c:val>
          <c:extLst>
            <c:ext xmlns:c16="http://schemas.microsoft.com/office/drawing/2014/chart" uri="{C3380CC4-5D6E-409C-BE32-E72D297353CC}">
              <c16:uniqueId val="{00000000-4579-4B0B-BCF6-C78B2FEFD40B}"/>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1.5</c:v>
                </c:pt>
                <c:pt idx="1">
                  <c:v>Res 1.3</c:v>
                </c:pt>
              </c:strCache>
            </c:strRef>
          </c:cat>
          <c:val>
            <c:numRef>
              <c:f>Sheet1!$C$2:$C$5</c:f>
              <c:numCache>
                <c:formatCode>General</c:formatCode>
                <c:ptCount val="4"/>
                <c:pt idx="0">
                  <c:v>11</c:v>
                </c:pt>
                <c:pt idx="1">
                  <c:v>33</c:v>
                </c:pt>
              </c:numCache>
            </c:numRef>
          </c:val>
          <c:extLst>
            <c:ext xmlns:c16="http://schemas.microsoft.com/office/drawing/2014/chart" uri="{C3380CC4-5D6E-409C-BE32-E72D297353CC}">
              <c16:uniqueId val="{00000001-4579-4B0B-BCF6-C78B2FEFD40B}"/>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1.5</c:v>
                </c:pt>
                <c:pt idx="1">
                  <c:v>Res 1.3</c:v>
                </c:pt>
              </c:strCache>
            </c:strRef>
          </c:cat>
          <c:val>
            <c:numRef>
              <c:f>Sheet1!$D$2:$D$5</c:f>
              <c:numCache>
                <c:formatCode>General</c:formatCode>
                <c:ptCount val="4"/>
                <c:pt idx="0">
                  <c:v>0</c:v>
                </c:pt>
                <c:pt idx="1">
                  <c:v>33</c:v>
                </c:pt>
              </c:numCache>
            </c:numRef>
          </c:val>
          <c:extLst>
            <c:ext xmlns:c16="http://schemas.microsoft.com/office/drawing/2014/chart" uri="{C3380CC4-5D6E-409C-BE32-E72D297353CC}">
              <c16:uniqueId val="{00000002-4579-4B0B-BCF6-C78B2FEFD40B}"/>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1.5</c:v>
                </c:pt>
                <c:pt idx="1">
                  <c:v>Res 1.3</c:v>
                </c:pt>
              </c:strCache>
            </c:strRef>
          </c:cat>
          <c:val>
            <c:numRef>
              <c:f>Sheet1!$E$2:$E$5</c:f>
              <c:numCache>
                <c:formatCode>General</c:formatCode>
                <c:ptCount val="4"/>
                <c:pt idx="0">
                  <c:v>56</c:v>
                </c:pt>
                <c:pt idx="1">
                  <c:v>0</c:v>
                </c:pt>
              </c:numCache>
            </c:numRef>
          </c:val>
          <c:extLst>
            <c:ext xmlns:c16="http://schemas.microsoft.com/office/drawing/2014/chart" uri="{C3380CC4-5D6E-409C-BE32-E72D297353CC}">
              <c16:uniqueId val="{00000003-4579-4B0B-BCF6-C78B2FEFD40B}"/>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1.5</c:v>
                </c:pt>
                <c:pt idx="1">
                  <c:v>Res 1.3</c:v>
                </c:pt>
              </c:strCache>
            </c:strRef>
          </c:cat>
          <c:val>
            <c:numRef>
              <c:f>Sheet1!$F$2:$F$5</c:f>
              <c:numCache>
                <c:formatCode>General</c:formatCode>
                <c:ptCount val="4"/>
                <c:pt idx="0">
                  <c:v>11</c:v>
                </c:pt>
                <c:pt idx="1">
                  <c:v>11</c:v>
                </c:pt>
              </c:numCache>
            </c:numRef>
          </c:val>
          <c:extLst>
            <c:ext xmlns:c16="http://schemas.microsoft.com/office/drawing/2014/chart" uri="{C3380CC4-5D6E-409C-BE32-E72D297353CC}">
              <c16:uniqueId val="{00000007-4579-4B0B-BCF6-C78B2FEFD40B}"/>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1.5</c:v>
                </c:pt>
                <c:pt idx="1">
                  <c:v>Res 1.3</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8-4579-4B0B-BCF6-C78B2FEFD40B}"/>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899845820388373E-2"/>
          <c:y val="2.9862638537153732E-2"/>
          <c:w val="0.82862202452636924"/>
          <c:h val="0.77272447668452104"/>
        </c:manualLayout>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Sheet1!$B$2:$B$8</c:f>
              <c:numCache>
                <c:formatCode>General</c:formatCode>
                <c:ptCount val="7"/>
                <c:pt idx="0">
                  <c:v>22</c:v>
                </c:pt>
                <c:pt idx="1">
                  <c:v>11</c:v>
                </c:pt>
                <c:pt idx="2">
                  <c:v>33</c:v>
                </c:pt>
                <c:pt idx="3">
                  <c:v>56</c:v>
                </c:pt>
                <c:pt idx="4">
                  <c:v>11</c:v>
                </c:pt>
                <c:pt idx="5">
                  <c:v>33</c:v>
                </c:pt>
              </c:numCache>
            </c:numRef>
          </c:val>
          <c:extLst>
            <c:ext xmlns:c16="http://schemas.microsoft.com/office/drawing/2014/chart" uri="{C3380CC4-5D6E-409C-BE32-E72D297353CC}">
              <c16:uniqueId val="{00000000-B958-4919-934F-768D2ADDC533}"/>
            </c:ext>
          </c:extLst>
        </c:ser>
        <c:ser>
          <c:idx val="1"/>
          <c:order val="1"/>
          <c:tx>
            <c:strRef>
              <c:f>Sheet1!$C$1</c:f>
              <c:strCache>
                <c:ptCount val="1"/>
                <c:pt idx="0">
                  <c:v>Less than 50%</c:v>
                </c:pt>
              </c:strCache>
            </c:strRef>
          </c:tx>
          <c:spPr>
            <a:solidFill>
              <a:srgbClr val="FFC00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Sheet1!$C$2:$C$8</c:f>
              <c:numCache>
                <c:formatCode>General</c:formatCode>
                <c:ptCount val="7"/>
                <c:pt idx="0">
                  <c:v>11</c:v>
                </c:pt>
                <c:pt idx="1">
                  <c:v>0</c:v>
                </c:pt>
                <c:pt idx="2">
                  <c:v>22</c:v>
                </c:pt>
                <c:pt idx="3">
                  <c:v>11</c:v>
                </c:pt>
                <c:pt idx="4">
                  <c:v>0</c:v>
                </c:pt>
                <c:pt idx="5">
                  <c:v>22</c:v>
                </c:pt>
              </c:numCache>
            </c:numRef>
          </c:val>
          <c:extLst>
            <c:ext xmlns:c16="http://schemas.microsoft.com/office/drawing/2014/chart" uri="{C3380CC4-5D6E-409C-BE32-E72D297353CC}">
              <c16:uniqueId val="{00000001-B958-4919-934F-768D2ADDC533}"/>
            </c:ext>
          </c:extLst>
        </c:ser>
        <c:ser>
          <c:idx val="2"/>
          <c:order val="2"/>
          <c:tx>
            <c:strRef>
              <c:f>Sheet1!$D$1</c:f>
              <c:strCache>
                <c:ptCount val="1"/>
                <c:pt idx="0">
                  <c:v>More than 50%</c:v>
                </c:pt>
              </c:strCache>
            </c:strRef>
          </c:tx>
          <c:spPr>
            <a:solidFill>
              <a:srgbClr val="92D05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Sheet1!$D$2:$D$8</c:f>
              <c:numCache>
                <c:formatCode>General</c:formatCode>
                <c:ptCount val="7"/>
                <c:pt idx="0">
                  <c:v>0</c:v>
                </c:pt>
                <c:pt idx="1">
                  <c:v>33</c:v>
                </c:pt>
                <c:pt idx="2">
                  <c:v>22</c:v>
                </c:pt>
                <c:pt idx="3">
                  <c:v>11</c:v>
                </c:pt>
                <c:pt idx="4">
                  <c:v>0</c:v>
                </c:pt>
                <c:pt idx="5">
                  <c:v>11</c:v>
                </c:pt>
              </c:numCache>
            </c:numRef>
          </c:val>
          <c:extLst>
            <c:ext xmlns:c16="http://schemas.microsoft.com/office/drawing/2014/chart" uri="{C3380CC4-5D6E-409C-BE32-E72D297353CC}">
              <c16:uniqueId val="{00000002-B958-4919-934F-768D2ADDC533}"/>
            </c:ext>
          </c:extLst>
        </c:ser>
        <c:ser>
          <c:idx val="3"/>
          <c:order val="3"/>
          <c:tx>
            <c:strRef>
              <c:f>Sheet1!$E$1</c:f>
              <c:strCache>
                <c:ptCount val="1"/>
                <c:pt idx="0">
                  <c:v>Achieved</c:v>
                </c:pt>
              </c:strCache>
            </c:strRef>
          </c:tx>
          <c:spPr>
            <a:solidFill>
              <a:schemeClr val="accent5"/>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Sheet1!$E$2:$E$8</c:f>
              <c:numCache>
                <c:formatCode>General</c:formatCode>
                <c:ptCount val="7"/>
                <c:pt idx="0">
                  <c:v>56</c:v>
                </c:pt>
                <c:pt idx="1">
                  <c:v>44</c:v>
                </c:pt>
                <c:pt idx="2">
                  <c:v>11</c:v>
                </c:pt>
                <c:pt idx="3">
                  <c:v>11</c:v>
                </c:pt>
                <c:pt idx="4">
                  <c:v>78</c:v>
                </c:pt>
                <c:pt idx="5">
                  <c:v>22</c:v>
                </c:pt>
              </c:numCache>
            </c:numRef>
          </c:val>
          <c:extLst>
            <c:ext xmlns:c16="http://schemas.microsoft.com/office/drawing/2014/chart" uri="{C3380CC4-5D6E-409C-BE32-E72D297353CC}">
              <c16:uniqueId val="{00000003-B958-4919-934F-768D2ADDC53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Sheet1!$F$2:$F$8</c:f>
              <c:numCache>
                <c:formatCode>General</c:formatCode>
                <c:ptCount val="7"/>
                <c:pt idx="0">
                  <c:v>11</c:v>
                </c:pt>
                <c:pt idx="1">
                  <c:v>11</c:v>
                </c:pt>
                <c:pt idx="2">
                  <c:v>11</c:v>
                </c:pt>
                <c:pt idx="3">
                  <c:v>11</c:v>
                </c:pt>
                <c:pt idx="4">
                  <c:v>11</c:v>
                </c:pt>
                <c:pt idx="5">
                  <c:v>0</c:v>
                </c:pt>
              </c:numCache>
            </c:numRef>
          </c:val>
          <c:extLst>
            <c:ext xmlns:c16="http://schemas.microsoft.com/office/drawing/2014/chart" uri="{C3380CC4-5D6E-409C-BE32-E72D297353CC}">
              <c16:uniqueId val="{00000004-B958-4919-934F-768D2ADDC533}"/>
            </c:ext>
          </c:extLst>
        </c:ser>
        <c:ser>
          <c:idx val="5"/>
          <c:order val="5"/>
          <c:tx>
            <c:strRef>
              <c:f>Sheet1!$G$1</c:f>
              <c:strCache>
                <c:ptCount val="1"/>
                <c:pt idx="0">
                  <c:v>Not Applicable</c:v>
                </c:pt>
              </c:strCache>
            </c:strRef>
          </c:tx>
          <c:spPr>
            <a:solidFill>
              <a:srgbClr val="7030A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Sheet1!$G$2:$G$8</c:f>
              <c:numCache>
                <c:formatCode>General</c:formatCode>
                <c:ptCount val="7"/>
                <c:pt idx="0">
                  <c:v>0</c:v>
                </c:pt>
                <c:pt idx="1">
                  <c:v>0</c:v>
                </c:pt>
                <c:pt idx="2">
                  <c:v>0</c:v>
                </c:pt>
                <c:pt idx="3">
                  <c:v>0</c:v>
                </c:pt>
                <c:pt idx="4">
                  <c:v>0</c:v>
                </c:pt>
                <c:pt idx="5">
                  <c:v>0</c:v>
                </c:pt>
              </c:numCache>
            </c:numRef>
          </c:val>
          <c:extLst>
            <c:ext xmlns:c16="http://schemas.microsoft.com/office/drawing/2014/chart" uri="{C3380CC4-5D6E-409C-BE32-E72D297353CC}">
              <c16:uniqueId val="{00000005-B958-4919-934F-768D2ADDC53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layout>
        <c:manualLayout>
          <c:xMode val="edge"/>
          <c:yMode val="edge"/>
          <c:x val="5.336701044129092E-2"/>
          <c:y val="0.86377102466308131"/>
          <c:w val="0.72491578845088533"/>
          <c:h val="0.104155659127392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1653682187382713E-2"/>
          <c:y val="3.4444540852800257E-2"/>
          <c:w val="0.76889136748924447"/>
          <c:h val="0.77272447668452104"/>
        </c:manualLayout>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3.1</c:v>
                </c:pt>
                <c:pt idx="1">
                  <c:v>Res 3.3</c:v>
                </c:pt>
                <c:pt idx="2">
                  <c:v>Res 3.7</c:v>
                </c:pt>
                <c:pt idx="3">
                  <c:v>Res 3.8</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83C-4CE9-AFD6-8542B03916F3}"/>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4"/>
                <c:pt idx="0">
                  <c:v>Res 3.1</c:v>
                </c:pt>
                <c:pt idx="1">
                  <c:v>Res 3.3</c:v>
                </c:pt>
                <c:pt idx="2">
                  <c:v>Res 3.7</c:v>
                </c:pt>
                <c:pt idx="3">
                  <c:v>Res 3.8</c:v>
                </c:pt>
              </c:strCache>
            </c:strRef>
          </c:cat>
          <c:val>
            <c:numRef>
              <c:f>Sheet1!$C$2:$C$5</c:f>
              <c:numCache>
                <c:formatCode>General</c:formatCode>
                <c:ptCount val="4"/>
                <c:pt idx="0">
                  <c:v>0</c:v>
                </c:pt>
                <c:pt idx="1">
                  <c:v>44</c:v>
                </c:pt>
                <c:pt idx="2">
                  <c:v>22</c:v>
                </c:pt>
                <c:pt idx="3">
                  <c:v>11</c:v>
                </c:pt>
              </c:numCache>
            </c:numRef>
          </c:val>
          <c:extLst>
            <c:ext xmlns:c16="http://schemas.microsoft.com/office/drawing/2014/chart" uri="{C3380CC4-5D6E-409C-BE32-E72D297353CC}">
              <c16:uniqueId val="{00000001-B83C-4CE9-AFD6-8542B03916F3}"/>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3.1</c:v>
                </c:pt>
                <c:pt idx="1">
                  <c:v>Res 3.3</c:v>
                </c:pt>
                <c:pt idx="2">
                  <c:v>Res 3.7</c:v>
                </c:pt>
                <c:pt idx="3">
                  <c:v>Res 3.8</c:v>
                </c:pt>
              </c:strCache>
            </c:strRef>
          </c:cat>
          <c:val>
            <c:numRef>
              <c:f>Sheet1!$D$2:$D$5</c:f>
              <c:numCache>
                <c:formatCode>General</c:formatCode>
                <c:ptCount val="4"/>
                <c:pt idx="0">
                  <c:v>11</c:v>
                </c:pt>
                <c:pt idx="1">
                  <c:v>0</c:v>
                </c:pt>
                <c:pt idx="2">
                  <c:v>11</c:v>
                </c:pt>
                <c:pt idx="3">
                  <c:v>33</c:v>
                </c:pt>
              </c:numCache>
            </c:numRef>
          </c:val>
          <c:extLst>
            <c:ext xmlns:c16="http://schemas.microsoft.com/office/drawing/2014/chart" uri="{C3380CC4-5D6E-409C-BE32-E72D297353CC}">
              <c16:uniqueId val="{00000002-B83C-4CE9-AFD6-8542B03916F3}"/>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3.1</c:v>
                </c:pt>
                <c:pt idx="1">
                  <c:v>Res 3.3</c:v>
                </c:pt>
                <c:pt idx="2">
                  <c:v>Res 3.7</c:v>
                </c:pt>
                <c:pt idx="3">
                  <c:v>Res 3.8</c:v>
                </c:pt>
              </c:strCache>
            </c:strRef>
          </c:cat>
          <c:val>
            <c:numRef>
              <c:f>Sheet1!$E$2:$E$5</c:f>
              <c:numCache>
                <c:formatCode>General</c:formatCode>
                <c:ptCount val="4"/>
                <c:pt idx="0">
                  <c:v>44</c:v>
                </c:pt>
                <c:pt idx="1">
                  <c:v>0</c:v>
                </c:pt>
                <c:pt idx="2">
                  <c:v>22</c:v>
                </c:pt>
                <c:pt idx="3">
                  <c:v>44</c:v>
                </c:pt>
              </c:numCache>
            </c:numRef>
          </c:val>
          <c:extLst>
            <c:ext xmlns:c16="http://schemas.microsoft.com/office/drawing/2014/chart" uri="{C3380CC4-5D6E-409C-BE32-E72D297353CC}">
              <c16:uniqueId val="{00000003-B83C-4CE9-AFD6-8542B03916F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4"/>
                <c:pt idx="0">
                  <c:v>Res 3.1</c:v>
                </c:pt>
                <c:pt idx="1">
                  <c:v>Res 3.3</c:v>
                </c:pt>
                <c:pt idx="2">
                  <c:v>Res 3.7</c:v>
                </c:pt>
                <c:pt idx="3">
                  <c:v>Res 3.8</c:v>
                </c:pt>
              </c:strCache>
            </c:strRef>
          </c:cat>
          <c:val>
            <c:numRef>
              <c:f>Sheet1!$F$2:$F$5</c:f>
              <c:numCache>
                <c:formatCode>General</c:formatCode>
                <c:ptCount val="4"/>
                <c:pt idx="0">
                  <c:v>0</c:v>
                </c:pt>
                <c:pt idx="1">
                  <c:v>11</c:v>
                </c:pt>
                <c:pt idx="2">
                  <c:v>11</c:v>
                </c:pt>
                <c:pt idx="3">
                  <c:v>11</c:v>
                </c:pt>
              </c:numCache>
            </c:numRef>
          </c:val>
          <c:extLst>
            <c:ext xmlns:c16="http://schemas.microsoft.com/office/drawing/2014/chart" uri="{C3380CC4-5D6E-409C-BE32-E72D297353CC}">
              <c16:uniqueId val="{00000004-B83C-4CE9-AFD6-8542B03916F3}"/>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4"/>
                <c:pt idx="0">
                  <c:v>Res 3.1</c:v>
                </c:pt>
                <c:pt idx="1">
                  <c:v>Res 3.3</c:v>
                </c:pt>
                <c:pt idx="2">
                  <c:v>Res 3.7</c:v>
                </c:pt>
                <c:pt idx="3">
                  <c:v>Res 3.8</c:v>
                </c:pt>
              </c:strCache>
            </c:strRef>
          </c:cat>
          <c:val>
            <c:numRef>
              <c:f>Sheet1!$G$2:$G$5</c:f>
              <c:numCache>
                <c:formatCode>General</c:formatCode>
                <c:ptCount val="4"/>
                <c:pt idx="0">
                  <c:v>44</c:v>
                </c:pt>
                <c:pt idx="1">
                  <c:v>44</c:v>
                </c:pt>
                <c:pt idx="2">
                  <c:v>33</c:v>
                </c:pt>
                <c:pt idx="3">
                  <c:v>0</c:v>
                </c:pt>
              </c:numCache>
            </c:numRef>
          </c:val>
          <c:extLst>
            <c:ext xmlns:c16="http://schemas.microsoft.com/office/drawing/2014/chart" uri="{C3380CC4-5D6E-409C-BE32-E72D297353CC}">
              <c16:uniqueId val="{00000005-B83C-4CE9-AFD6-8542B03916F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3.10</c:v>
                </c:pt>
                <c:pt idx="1">
                  <c:v>Res 3.11</c:v>
                </c:pt>
                <c:pt idx="2">
                  <c:v>Res 3.5</c:v>
                </c:pt>
              </c:strCache>
            </c:strRef>
          </c:cat>
          <c:val>
            <c:numRef>
              <c:f>Sheet1!$B$2:$B$5</c:f>
              <c:numCache>
                <c:formatCode>General</c:formatCode>
                <c:ptCount val="4"/>
                <c:pt idx="0">
                  <c:v>0</c:v>
                </c:pt>
                <c:pt idx="1">
                  <c:v>11</c:v>
                </c:pt>
                <c:pt idx="2">
                  <c:v>0</c:v>
                </c:pt>
              </c:numCache>
            </c:numRef>
          </c:val>
          <c:extLst>
            <c:ext xmlns:c16="http://schemas.microsoft.com/office/drawing/2014/chart" uri="{C3380CC4-5D6E-409C-BE32-E72D297353CC}">
              <c16:uniqueId val="{00000000-C4FC-4879-9704-07EB9AD7C6E4}"/>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3.10</c:v>
                </c:pt>
                <c:pt idx="1">
                  <c:v>Res 3.11</c:v>
                </c:pt>
                <c:pt idx="2">
                  <c:v>Res 3.5</c:v>
                </c:pt>
              </c:strCache>
            </c:strRef>
          </c:cat>
          <c:val>
            <c:numRef>
              <c:f>Sheet1!$C$2:$C$5</c:f>
              <c:numCache>
                <c:formatCode>General</c:formatCode>
                <c:ptCount val="4"/>
                <c:pt idx="0">
                  <c:v>11</c:v>
                </c:pt>
                <c:pt idx="1">
                  <c:v>22</c:v>
                </c:pt>
                <c:pt idx="2">
                  <c:v>0</c:v>
                </c:pt>
              </c:numCache>
            </c:numRef>
          </c:val>
          <c:extLst>
            <c:ext xmlns:c16="http://schemas.microsoft.com/office/drawing/2014/chart" uri="{C3380CC4-5D6E-409C-BE32-E72D297353CC}">
              <c16:uniqueId val="{00000001-C4FC-4879-9704-07EB9AD7C6E4}"/>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3.10</c:v>
                </c:pt>
                <c:pt idx="1">
                  <c:v>Res 3.11</c:v>
                </c:pt>
                <c:pt idx="2">
                  <c:v>Res 3.5</c:v>
                </c:pt>
              </c:strCache>
            </c:strRef>
          </c:cat>
          <c:val>
            <c:numRef>
              <c:f>Sheet1!$D$2:$D$5</c:f>
              <c:numCache>
                <c:formatCode>General</c:formatCode>
                <c:ptCount val="4"/>
                <c:pt idx="0">
                  <c:v>22</c:v>
                </c:pt>
                <c:pt idx="1">
                  <c:v>11</c:v>
                </c:pt>
                <c:pt idx="2">
                  <c:v>22</c:v>
                </c:pt>
              </c:numCache>
            </c:numRef>
          </c:val>
          <c:extLst>
            <c:ext xmlns:c16="http://schemas.microsoft.com/office/drawing/2014/chart" uri="{C3380CC4-5D6E-409C-BE32-E72D297353CC}">
              <c16:uniqueId val="{00000002-C4FC-4879-9704-07EB9AD7C6E4}"/>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3.10</c:v>
                </c:pt>
                <c:pt idx="1">
                  <c:v>Res 3.11</c:v>
                </c:pt>
                <c:pt idx="2">
                  <c:v>Res 3.5</c:v>
                </c:pt>
              </c:strCache>
            </c:strRef>
          </c:cat>
          <c:val>
            <c:numRef>
              <c:f>Sheet1!$E$2:$E$5</c:f>
              <c:numCache>
                <c:formatCode>General</c:formatCode>
                <c:ptCount val="4"/>
                <c:pt idx="0">
                  <c:v>56</c:v>
                </c:pt>
                <c:pt idx="1">
                  <c:v>44</c:v>
                </c:pt>
                <c:pt idx="2">
                  <c:v>67</c:v>
                </c:pt>
              </c:numCache>
            </c:numRef>
          </c:val>
          <c:extLst>
            <c:ext xmlns:c16="http://schemas.microsoft.com/office/drawing/2014/chart" uri="{C3380CC4-5D6E-409C-BE32-E72D297353CC}">
              <c16:uniqueId val="{00000003-C4FC-4879-9704-07EB9AD7C6E4}"/>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3.10</c:v>
                </c:pt>
                <c:pt idx="1">
                  <c:v>Res 3.11</c:v>
                </c:pt>
                <c:pt idx="2">
                  <c:v>Res 3.5</c:v>
                </c:pt>
              </c:strCache>
            </c:strRef>
          </c:cat>
          <c:val>
            <c:numRef>
              <c:f>Sheet1!$F$2:$F$5</c:f>
              <c:numCache>
                <c:formatCode>General</c:formatCode>
                <c:ptCount val="4"/>
                <c:pt idx="0">
                  <c:v>11</c:v>
                </c:pt>
                <c:pt idx="1">
                  <c:v>11</c:v>
                </c:pt>
                <c:pt idx="2">
                  <c:v>11</c:v>
                </c:pt>
              </c:numCache>
            </c:numRef>
          </c:val>
          <c:extLst>
            <c:ext xmlns:c16="http://schemas.microsoft.com/office/drawing/2014/chart" uri="{C3380CC4-5D6E-409C-BE32-E72D297353CC}">
              <c16:uniqueId val="{00000004-C4FC-4879-9704-07EB9AD7C6E4}"/>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3.10</c:v>
                </c:pt>
                <c:pt idx="1">
                  <c:v>Res 3.11</c:v>
                </c:pt>
                <c:pt idx="2">
                  <c:v>Res 3.5</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C4FC-4879-9704-07EB9AD7C6E4}"/>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w="25400">
          <a:noFill/>
        </a:ln>
        <a:effectLst/>
      </c:spPr>
    </c:plotArea>
    <c:legend>
      <c:legendPos val="b"/>
      <c:layout>
        <c:manualLayout>
          <c:xMode val="edge"/>
          <c:yMode val="edge"/>
          <c:x val="0.05"/>
          <c:y val="0.93937241287124906"/>
          <c:w val="0.67084769124741561"/>
          <c:h val="6.06275871287509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Sheet1!$A$2:$A$6</c:f>
              <c:strCache>
                <c:ptCount val="4"/>
                <c:pt idx="0">
                  <c:v>Res 3.6</c:v>
                </c:pt>
                <c:pt idx="1">
                  <c:v>Res 3.9</c:v>
                </c:pt>
                <c:pt idx="2">
                  <c:v>Res 3.12</c:v>
                </c:pt>
                <c:pt idx="3">
                  <c:v>Res 3.13</c:v>
                </c:pt>
              </c:strCache>
            </c:strRef>
          </c:cat>
          <c:val>
            <c:numRef>
              <c:f>Sheet1!$B$2:$B$6</c:f>
              <c:numCache>
                <c:formatCode>General</c:formatCode>
                <c:ptCount val="5"/>
                <c:pt idx="0">
                  <c:v>22</c:v>
                </c:pt>
                <c:pt idx="1">
                  <c:v>56</c:v>
                </c:pt>
                <c:pt idx="2">
                  <c:v>11</c:v>
                </c:pt>
                <c:pt idx="3">
                  <c:v>22</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Sheet1!$A$2:$A$6</c:f>
              <c:strCache>
                <c:ptCount val="4"/>
                <c:pt idx="0">
                  <c:v>Res 3.6</c:v>
                </c:pt>
                <c:pt idx="1">
                  <c:v>Res 3.9</c:v>
                </c:pt>
                <c:pt idx="2">
                  <c:v>Res 3.12</c:v>
                </c:pt>
                <c:pt idx="3">
                  <c:v>Res 3.13</c:v>
                </c:pt>
              </c:strCache>
            </c:strRef>
          </c:cat>
          <c:val>
            <c:numRef>
              <c:f>Sheet1!$C$2:$C$6</c:f>
              <c:numCache>
                <c:formatCode>General</c:formatCode>
                <c:ptCount val="5"/>
                <c:pt idx="0">
                  <c:v>33</c:v>
                </c:pt>
                <c:pt idx="1">
                  <c:v>11</c:v>
                </c:pt>
                <c:pt idx="2">
                  <c:v>11</c:v>
                </c:pt>
                <c:pt idx="3">
                  <c:v>22</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Sheet1!$A$2:$A$6</c:f>
              <c:strCache>
                <c:ptCount val="4"/>
                <c:pt idx="0">
                  <c:v>Res 3.6</c:v>
                </c:pt>
                <c:pt idx="1">
                  <c:v>Res 3.9</c:v>
                </c:pt>
                <c:pt idx="2">
                  <c:v>Res 3.12</c:v>
                </c:pt>
                <c:pt idx="3">
                  <c:v>Res 3.13</c:v>
                </c:pt>
              </c:strCache>
            </c:strRef>
          </c:cat>
          <c:val>
            <c:numRef>
              <c:f>Sheet1!$D$2:$D$6</c:f>
              <c:numCache>
                <c:formatCode>General</c:formatCode>
                <c:ptCount val="5"/>
                <c:pt idx="0">
                  <c:v>22</c:v>
                </c:pt>
                <c:pt idx="1">
                  <c:v>0</c:v>
                </c:pt>
                <c:pt idx="2">
                  <c:v>33</c:v>
                </c:pt>
                <c:pt idx="3">
                  <c:v>33</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Sheet1!$A$2:$A$6</c:f>
              <c:strCache>
                <c:ptCount val="4"/>
                <c:pt idx="0">
                  <c:v>Res 3.6</c:v>
                </c:pt>
                <c:pt idx="1">
                  <c:v>Res 3.9</c:v>
                </c:pt>
                <c:pt idx="2">
                  <c:v>Res 3.12</c:v>
                </c:pt>
                <c:pt idx="3">
                  <c:v>Res 3.13</c:v>
                </c:pt>
              </c:strCache>
            </c:strRef>
          </c:cat>
          <c:val>
            <c:numRef>
              <c:f>Sheet1!$E$2:$E$6</c:f>
              <c:numCache>
                <c:formatCode>General</c:formatCode>
                <c:ptCount val="5"/>
                <c:pt idx="0">
                  <c:v>11</c:v>
                </c:pt>
                <c:pt idx="1">
                  <c:v>22</c:v>
                </c:pt>
                <c:pt idx="2">
                  <c:v>33</c:v>
                </c:pt>
                <c:pt idx="3">
                  <c:v>11</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 report Received</c:v>
                </c:pt>
              </c:strCache>
            </c:strRef>
          </c:tx>
          <c:spPr>
            <a:solidFill>
              <a:schemeClr val="accent6">
                <a:lumMod val="50000"/>
              </a:schemeClr>
            </a:solidFill>
            <a:ln>
              <a:noFill/>
            </a:ln>
            <a:effectLst/>
          </c:spPr>
          <c:invertIfNegative val="0"/>
          <c:cat>
            <c:strRef>
              <c:f>Sheet1!$A$2:$A$6</c:f>
              <c:strCache>
                <c:ptCount val="4"/>
                <c:pt idx="0">
                  <c:v>Res 3.6</c:v>
                </c:pt>
                <c:pt idx="1">
                  <c:v>Res 3.9</c:v>
                </c:pt>
                <c:pt idx="2">
                  <c:v>Res 3.12</c:v>
                </c:pt>
                <c:pt idx="3">
                  <c:v>Res 3.13</c:v>
                </c:pt>
              </c:strCache>
            </c:strRef>
          </c:cat>
          <c:val>
            <c:numRef>
              <c:f>Sheet1!$F$2:$F$6</c:f>
              <c:numCache>
                <c:formatCode>General</c:formatCode>
                <c:ptCount val="5"/>
                <c:pt idx="0">
                  <c:v>11</c:v>
                </c:pt>
                <c:pt idx="1">
                  <c:v>11</c:v>
                </c:pt>
                <c:pt idx="2">
                  <c:v>11</c:v>
                </c:pt>
                <c:pt idx="3">
                  <c:v>11</c:v>
                </c:pt>
              </c:numCache>
            </c:numRef>
          </c:val>
          <c:extLst>
            <c:ext xmlns:c16="http://schemas.microsoft.com/office/drawing/2014/chart" uri="{C3380CC4-5D6E-409C-BE32-E72D297353CC}">
              <c16:uniqueId val="{00000004-77ED-4153-995D-85C2D69D4AA0}"/>
            </c:ext>
          </c:extLst>
        </c:ser>
        <c:ser>
          <c:idx val="5"/>
          <c:order val="5"/>
          <c:tx>
            <c:strRef>
              <c:f>Sheet1!$G$1</c:f>
              <c:strCache>
                <c:ptCount val="1"/>
                <c:pt idx="0">
                  <c:v>Not Applicable</c:v>
                </c:pt>
              </c:strCache>
            </c:strRef>
          </c:tx>
          <c:spPr>
            <a:solidFill>
              <a:srgbClr val="7030A0"/>
            </a:solidFill>
            <a:ln>
              <a:noFill/>
            </a:ln>
            <a:effectLst/>
          </c:spPr>
          <c:invertIfNegative val="0"/>
          <c:cat>
            <c:strRef>
              <c:f>Sheet1!$A$2:$A$6</c:f>
              <c:strCache>
                <c:ptCount val="4"/>
                <c:pt idx="0">
                  <c:v>Res 3.6</c:v>
                </c:pt>
                <c:pt idx="1">
                  <c:v>Res 3.9</c:v>
                </c:pt>
                <c:pt idx="2">
                  <c:v>Res 3.12</c:v>
                </c:pt>
                <c:pt idx="3">
                  <c:v>Res 3.13</c:v>
                </c:pt>
              </c:strCache>
            </c:strRef>
          </c:cat>
          <c:val>
            <c:numRef>
              <c:f>Sheet1!$G$2:$G$6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0-60C5-4372-9BF8-56DFE9E6D5F9}"/>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11946854500073877"/>
          <c:y val="0.92577795184704248"/>
          <c:w val="0.86558443209097857"/>
          <c:h val="7.42220481529573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3.14</c:v>
                </c:pt>
                <c:pt idx="1">
                  <c:v>Res 3.17</c:v>
                </c:pt>
                <c:pt idx="2">
                  <c:v>Res 3.18</c:v>
                </c:pt>
              </c:strCache>
            </c:strRef>
          </c:cat>
          <c:val>
            <c:numRef>
              <c:f>Sheet1!$B$2:$B$5</c:f>
              <c:numCache>
                <c:formatCode>General</c:formatCode>
                <c:ptCount val="4"/>
                <c:pt idx="0">
                  <c:v>56</c:v>
                </c:pt>
                <c:pt idx="1">
                  <c:v>33</c:v>
                </c:pt>
                <c:pt idx="2">
                  <c:v>44</c:v>
                </c:pt>
              </c:numCache>
            </c:numRef>
          </c:val>
          <c:extLst>
            <c:ext xmlns:c16="http://schemas.microsoft.com/office/drawing/2014/chart" uri="{C3380CC4-5D6E-409C-BE32-E72D297353CC}">
              <c16:uniqueId val="{00000000-A1FD-4F61-B105-03AFBF382BE6}"/>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3.14</c:v>
                </c:pt>
                <c:pt idx="1">
                  <c:v>Res 3.17</c:v>
                </c:pt>
                <c:pt idx="2">
                  <c:v>Res 3.18</c:v>
                </c:pt>
              </c:strCache>
            </c:strRef>
          </c:cat>
          <c:val>
            <c:numRef>
              <c:f>Sheet1!$C$2:$C$5</c:f>
              <c:numCache>
                <c:formatCode>General</c:formatCode>
                <c:ptCount val="4"/>
                <c:pt idx="0">
                  <c:v>22</c:v>
                </c:pt>
                <c:pt idx="1">
                  <c:v>33</c:v>
                </c:pt>
                <c:pt idx="2">
                  <c:v>22</c:v>
                </c:pt>
              </c:numCache>
            </c:numRef>
          </c:val>
          <c:extLst>
            <c:ext xmlns:c16="http://schemas.microsoft.com/office/drawing/2014/chart" uri="{C3380CC4-5D6E-409C-BE32-E72D297353CC}">
              <c16:uniqueId val="{00000001-A1FD-4F61-B105-03AFBF382BE6}"/>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3.14</c:v>
                </c:pt>
                <c:pt idx="1">
                  <c:v>Res 3.17</c:v>
                </c:pt>
                <c:pt idx="2">
                  <c:v>Res 3.18</c:v>
                </c:pt>
              </c:strCache>
            </c:strRef>
          </c:cat>
          <c:val>
            <c:numRef>
              <c:f>Sheet1!$D$2:$D$5</c:f>
              <c:numCache>
                <c:formatCode>General</c:formatCode>
                <c:ptCount val="4"/>
                <c:pt idx="0">
                  <c:v>0</c:v>
                </c:pt>
                <c:pt idx="1">
                  <c:v>11</c:v>
                </c:pt>
                <c:pt idx="2">
                  <c:v>22</c:v>
                </c:pt>
              </c:numCache>
            </c:numRef>
          </c:val>
          <c:extLst>
            <c:ext xmlns:c16="http://schemas.microsoft.com/office/drawing/2014/chart" uri="{C3380CC4-5D6E-409C-BE32-E72D297353CC}">
              <c16:uniqueId val="{00000002-A1FD-4F61-B105-03AFBF382BE6}"/>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3.14</c:v>
                </c:pt>
                <c:pt idx="1">
                  <c:v>Res 3.17</c:v>
                </c:pt>
                <c:pt idx="2">
                  <c:v>Res 3.18</c:v>
                </c:pt>
              </c:strCache>
            </c:strRef>
          </c:cat>
          <c:val>
            <c:numRef>
              <c:f>Sheet1!$E$2:$E$5</c:f>
              <c:numCache>
                <c:formatCode>General</c:formatCode>
                <c:ptCount val="4"/>
                <c:pt idx="0">
                  <c:v>11</c:v>
                </c:pt>
                <c:pt idx="1">
                  <c:v>11</c:v>
                </c:pt>
                <c:pt idx="2">
                  <c:v>0</c:v>
                </c:pt>
              </c:numCache>
            </c:numRef>
          </c:val>
          <c:extLst>
            <c:ext xmlns:c16="http://schemas.microsoft.com/office/drawing/2014/chart" uri="{C3380CC4-5D6E-409C-BE32-E72D297353CC}">
              <c16:uniqueId val="{00000003-A1FD-4F61-B105-03AFBF382BE6}"/>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3.14</c:v>
                </c:pt>
                <c:pt idx="1">
                  <c:v>Res 3.17</c:v>
                </c:pt>
                <c:pt idx="2">
                  <c:v>Res 3.18</c:v>
                </c:pt>
              </c:strCache>
            </c:strRef>
          </c:cat>
          <c:val>
            <c:numRef>
              <c:f>Sheet1!$F$2:$F$5</c:f>
              <c:numCache>
                <c:formatCode>General</c:formatCode>
                <c:ptCount val="4"/>
                <c:pt idx="0">
                  <c:v>11</c:v>
                </c:pt>
                <c:pt idx="1">
                  <c:v>11</c:v>
                </c:pt>
                <c:pt idx="2">
                  <c:v>11</c:v>
                </c:pt>
              </c:numCache>
            </c:numRef>
          </c:val>
          <c:extLst>
            <c:ext xmlns:c16="http://schemas.microsoft.com/office/drawing/2014/chart" uri="{C3380CC4-5D6E-409C-BE32-E72D297353CC}">
              <c16:uniqueId val="{00000004-A1FD-4F61-B105-03AFBF382BE6}"/>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3.14</c:v>
                </c:pt>
                <c:pt idx="1">
                  <c:v>Res 3.17</c:v>
                </c:pt>
                <c:pt idx="2">
                  <c:v>Res 3.18</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A1FD-4F61-B105-03AFBF382BE6}"/>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1013906606823665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7.1027431654316464E-2"/>
          <c:w val="0.7906826580533437"/>
          <c:h val="0.71358029567050341"/>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4.1</c:v>
                </c:pt>
                <c:pt idx="1">
                  <c:v>Res4.4</c:v>
                </c:pt>
              </c:strCache>
            </c:strRef>
          </c:cat>
          <c:val>
            <c:numRef>
              <c:f>Sheet1!$B$2:$B$5</c:f>
              <c:numCache>
                <c:formatCode>General</c:formatCode>
                <c:ptCount val="4"/>
                <c:pt idx="0">
                  <c:v>0</c:v>
                </c:pt>
                <c:pt idx="1">
                  <c:v>0</c:v>
                </c:pt>
              </c:numCache>
            </c:numRef>
          </c:val>
          <c:extLst>
            <c:ext xmlns:c16="http://schemas.microsoft.com/office/drawing/2014/chart" uri="{C3380CC4-5D6E-409C-BE32-E72D297353CC}">
              <c16:uniqueId val="{00000000-16E8-4966-B8FD-365827EC45E8}"/>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4.1</c:v>
                </c:pt>
                <c:pt idx="1">
                  <c:v>Res4.4</c:v>
                </c:pt>
              </c:strCache>
            </c:strRef>
          </c:cat>
          <c:val>
            <c:numRef>
              <c:f>Sheet1!$C$2:$C$5</c:f>
              <c:numCache>
                <c:formatCode>General</c:formatCode>
                <c:ptCount val="4"/>
                <c:pt idx="0">
                  <c:v>33</c:v>
                </c:pt>
                <c:pt idx="1">
                  <c:v>33</c:v>
                </c:pt>
              </c:numCache>
            </c:numRef>
          </c:val>
          <c:extLst>
            <c:ext xmlns:c16="http://schemas.microsoft.com/office/drawing/2014/chart" uri="{C3380CC4-5D6E-409C-BE32-E72D297353CC}">
              <c16:uniqueId val="{00000001-16E8-4966-B8FD-365827EC45E8}"/>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4.1</c:v>
                </c:pt>
                <c:pt idx="1">
                  <c:v>Res4.4</c:v>
                </c:pt>
              </c:strCache>
            </c:strRef>
          </c:cat>
          <c:val>
            <c:numRef>
              <c:f>Sheet1!$D$2:$D$5</c:f>
              <c:numCache>
                <c:formatCode>General</c:formatCode>
                <c:ptCount val="4"/>
                <c:pt idx="0">
                  <c:v>22</c:v>
                </c:pt>
                <c:pt idx="1">
                  <c:v>22</c:v>
                </c:pt>
              </c:numCache>
            </c:numRef>
          </c:val>
          <c:extLst>
            <c:ext xmlns:c16="http://schemas.microsoft.com/office/drawing/2014/chart" uri="{C3380CC4-5D6E-409C-BE32-E72D297353CC}">
              <c16:uniqueId val="{00000002-16E8-4966-B8FD-365827EC45E8}"/>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4.1</c:v>
                </c:pt>
                <c:pt idx="1">
                  <c:v>Res4.4</c:v>
                </c:pt>
              </c:strCache>
            </c:strRef>
          </c:cat>
          <c:val>
            <c:numRef>
              <c:f>Sheet1!$E$2:$E$5</c:f>
              <c:numCache>
                <c:formatCode>General</c:formatCode>
                <c:ptCount val="4"/>
                <c:pt idx="0">
                  <c:v>33</c:v>
                </c:pt>
                <c:pt idx="1">
                  <c:v>33</c:v>
                </c:pt>
              </c:numCache>
            </c:numRef>
          </c:val>
          <c:extLst>
            <c:ext xmlns:c16="http://schemas.microsoft.com/office/drawing/2014/chart" uri="{C3380CC4-5D6E-409C-BE32-E72D297353CC}">
              <c16:uniqueId val="{00000003-16E8-4966-B8FD-365827EC45E8}"/>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4.1</c:v>
                </c:pt>
                <c:pt idx="1">
                  <c:v>Res4.4</c:v>
                </c:pt>
              </c:strCache>
            </c:strRef>
          </c:cat>
          <c:val>
            <c:numRef>
              <c:f>Sheet1!$F$2:$F$5</c:f>
              <c:numCache>
                <c:formatCode>General</c:formatCode>
                <c:ptCount val="4"/>
                <c:pt idx="0">
                  <c:v>11</c:v>
                </c:pt>
                <c:pt idx="1">
                  <c:v>11</c:v>
                </c:pt>
              </c:numCache>
            </c:numRef>
          </c:val>
          <c:extLst>
            <c:ext xmlns:c16="http://schemas.microsoft.com/office/drawing/2014/chart" uri="{C3380CC4-5D6E-409C-BE32-E72D297353CC}">
              <c16:uniqueId val="{00000004-16E8-4966-B8FD-365827EC45E8}"/>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4.1</c:v>
                </c:pt>
                <c:pt idx="1">
                  <c:v>Res4.4</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5-16E8-4966-B8FD-365827EC45E8}"/>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layout>
        <c:manualLayout>
          <c:xMode val="edge"/>
          <c:yMode val="edge"/>
          <c:x val="5.7912224835139123E-2"/>
          <c:y val="0.85602842913210941"/>
          <c:w val="0.88417539242834475"/>
          <c:h val="9.24090740397961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74931409120049"/>
          <c:y val="5.4298736081693194E-2"/>
          <c:w val="0.70255369743542184"/>
          <c:h val="0.77272447668452104"/>
        </c:manualLayout>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5.1</c:v>
                </c:pt>
                <c:pt idx="1">
                  <c:v>Res 5.3</c:v>
                </c:pt>
                <c:pt idx="2">
                  <c:v>Res 5.4</c:v>
                </c:pt>
              </c:strCache>
            </c:strRef>
          </c:cat>
          <c:val>
            <c:numRef>
              <c:f>Sheet1!$B$2:$B$5</c:f>
              <c:numCache>
                <c:formatCode>General</c:formatCode>
                <c:ptCount val="4"/>
                <c:pt idx="0">
                  <c:v>11</c:v>
                </c:pt>
                <c:pt idx="1">
                  <c:v>0</c:v>
                </c:pt>
                <c:pt idx="2">
                  <c:v>44</c:v>
                </c:pt>
              </c:numCache>
            </c:numRef>
          </c:val>
          <c:extLst>
            <c:ext xmlns:c16="http://schemas.microsoft.com/office/drawing/2014/chart" uri="{C3380CC4-5D6E-409C-BE32-E72D297353CC}">
              <c16:uniqueId val="{00000000-9E94-43A0-A93C-14575717F112}"/>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5.1</c:v>
                </c:pt>
                <c:pt idx="1">
                  <c:v>Res 5.3</c:v>
                </c:pt>
                <c:pt idx="2">
                  <c:v>Res 5.4</c:v>
                </c:pt>
              </c:strCache>
            </c:strRef>
          </c:cat>
          <c:val>
            <c:numRef>
              <c:f>Sheet1!$C$2:$C$5</c:f>
              <c:numCache>
                <c:formatCode>General</c:formatCode>
                <c:ptCount val="4"/>
                <c:pt idx="0">
                  <c:v>33</c:v>
                </c:pt>
                <c:pt idx="1">
                  <c:v>33</c:v>
                </c:pt>
                <c:pt idx="2">
                  <c:v>11</c:v>
                </c:pt>
              </c:numCache>
            </c:numRef>
          </c:val>
          <c:extLst>
            <c:ext xmlns:c16="http://schemas.microsoft.com/office/drawing/2014/chart" uri="{C3380CC4-5D6E-409C-BE32-E72D297353CC}">
              <c16:uniqueId val="{00000001-9E94-43A0-A93C-14575717F112}"/>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5.1</c:v>
                </c:pt>
                <c:pt idx="1">
                  <c:v>Res 5.3</c:v>
                </c:pt>
                <c:pt idx="2">
                  <c:v>Res 5.4</c:v>
                </c:pt>
              </c:strCache>
            </c:strRef>
          </c:cat>
          <c:val>
            <c:numRef>
              <c:f>Sheet1!$D$2:$D$5</c:f>
              <c:numCache>
                <c:formatCode>General</c:formatCode>
                <c:ptCount val="4"/>
                <c:pt idx="0">
                  <c:v>22</c:v>
                </c:pt>
                <c:pt idx="1">
                  <c:v>22</c:v>
                </c:pt>
                <c:pt idx="2">
                  <c:v>22</c:v>
                </c:pt>
              </c:numCache>
            </c:numRef>
          </c:val>
          <c:extLst>
            <c:ext xmlns:c16="http://schemas.microsoft.com/office/drawing/2014/chart" uri="{C3380CC4-5D6E-409C-BE32-E72D297353CC}">
              <c16:uniqueId val="{00000002-9E94-43A0-A93C-14575717F112}"/>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5.1</c:v>
                </c:pt>
                <c:pt idx="1">
                  <c:v>Res 5.3</c:v>
                </c:pt>
                <c:pt idx="2">
                  <c:v>Res 5.4</c:v>
                </c:pt>
              </c:strCache>
            </c:strRef>
          </c:cat>
          <c:val>
            <c:numRef>
              <c:f>Sheet1!$E$2:$E$5</c:f>
              <c:numCache>
                <c:formatCode>General</c:formatCode>
                <c:ptCount val="4"/>
                <c:pt idx="0">
                  <c:v>22</c:v>
                </c:pt>
                <c:pt idx="1">
                  <c:v>33</c:v>
                </c:pt>
                <c:pt idx="2">
                  <c:v>11</c:v>
                </c:pt>
              </c:numCache>
            </c:numRef>
          </c:val>
          <c:extLst>
            <c:ext xmlns:c16="http://schemas.microsoft.com/office/drawing/2014/chart" uri="{C3380CC4-5D6E-409C-BE32-E72D297353CC}">
              <c16:uniqueId val="{00000003-9E94-43A0-A93C-14575717F112}"/>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5.1</c:v>
                </c:pt>
                <c:pt idx="1">
                  <c:v>Res 5.3</c:v>
                </c:pt>
                <c:pt idx="2">
                  <c:v>Res 5.4</c:v>
                </c:pt>
              </c:strCache>
            </c:strRef>
          </c:cat>
          <c:val>
            <c:numRef>
              <c:f>Sheet1!$F$2:$F$5</c:f>
              <c:numCache>
                <c:formatCode>General</c:formatCode>
                <c:ptCount val="4"/>
                <c:pt idx="0">
                  <c:v>11</c:v>
                </c:pt>
                <c:pt idx="1">
                  <c:v>11</c:v>
                </c:pt>
                <c:pt idx="2">
                  <c:v>11</c:v>
                </c:pt>
              </c:numCache>
            </c:numRef>
          </c:val>
          <c:extLst>
            <c:ext xmlns:c16="http://schemas.microsoft.com/office/drawing/2014/chart" uri="{C3380CC4-5D6E-409C-BE32-E72D297353CC}">
              <c16:uniqueId val="{00000004-9E94-43A0-A93C-14575717F112}"/>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5.1</c:v>
                </c:pt>
                <c:pt idx="1">
                  <c:v>Res 5.3</c:v>
                </c:pt>
                <c:pt idx="2">
                  <c:v>Res 5.4</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9E94-43A0-A93C-14575717F112}"/>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2026/04/09</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4/9/2026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336731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262420" y="3819361"/>
            <a:ext cx="359709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Name Surname</a:t>
            </a:r>
          </a:p>
          <a:p>
            <a:pPr eaLnBrk="1" hangingPunct="1"/>
            <a:r>
              <a:rPr lang="en-US" sz="1200" dirty="0">
                <a:solidFill>
                  <a:srgbClr val="FFFFFF"/>
                </a:solidFill>
              </a:rPr>
              <a:t>Designation:	       Regional Head: Gauteng</a:t>
            </a:r>
          </a:p>
        </p:txBody>
      </p:sp>
      <p:sp>
        <p:nvSpPr>
          <p:cNvPr id="6" name="TextBox 5">
            <a:extLst>
              <a:ext uri="{FF2B5EF4-FFF2-40B4-BE49-F238E27FC236}">
                <a16:creationId xmlns:a16="http://schemas.microsoft.com/office/drawing/2014/main" id="{D928070B-9216-966B-632D-CF6BCD6C6209}"/>
              </a:ext>
            </a:extLst>
          </p:cNvPr>
          <p:cNvSpPr txBox="1"/>
          <p:nvPr/>
        </p:nvSpPr>
        <p:spPr>
          <a:xfrm>
            <a:off x="6896100" y="1236784"/>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1541584"/>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Gauteng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(4)</a:t>
            </a:r>
          </a:p>
        </p:txBody>
      </p:sp>
      <p:graphicFrame>
        <p:nvGraphicFramePr>
          <p:cNvPr id="4" name="Chart 3">
            <a:extLst>
              <a:ext uri="{FF2B5EF4-FFF2-40B4-BE49-F238E27FC236}">
                <a16:creationId xmlns:a16="http://schemas.microsoft.com/office/drawing/2014/main" id="{2D405B56-D6B1-E0FC-53E8-0B2DD76DC1C3}"/>
              </a:ext>
            </a:extLst>
          </p:cNvPr>
          <p:cNvGraphicFramePr/>
          <p:nvPr>
            <p:extLst>
              <p:ext uri="{D42A27DB-BD31-4B8C-83A1-F6EECF244321}">
                <p14:modId xmlns:p14="http://schemas.microsoft.com/office/powerpoint/2010/main" val="509524311"/>
              </p:ext>
            </p:extLst>
          </p:nvPr>
        </p:nvGraphicFramePr>
        <p:xfrm>
          <a:off x="172719" y="657225"/>
          <a:ext cx="7409179"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6096000" y="1106805"/>
            <a:ext cx="5801655" cy="4247317"/>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800" dirty="0"/>
              <a:t>(3.14) 22% of WSAs/WSP has started (&lt;50%) to implement the local government professionalisation framework,  11% have achieved but 56% have not yet started. 11% of WSAs did not provide a report</a:t>
            </a:r>
          </a:p>
          <a:p>
            <a:pPr algn="just"/>
            <a:r>
              <a:rPr lang="en-US" sz="1800" dirty="0"/>
              <a:t>(3.17)  33% of WSAs reported having started (&lt;50%) to prioritise creation and filling of key technical positions, 11% reporting making good progress (&gt;50%) and 11% have prioritised the creation and filling of key technical positions.  33% have not yet started. 11% of WSAs did not provide a report</a:t>
            </a:r>
          </a:p>
          <a:p>
            <a:pPr algn="just"/>
            <a:r>
              <a:rPr lang="en-US" sz="1800" dirty="0"/>
              <a:t>(3.18)  22% have reported having started (&lt;50%) reviewing their bylaws with regard to enforcement of water and sanitation policies, and 22% reporting making good progress (&gt;50%).  44% of WSAs have not yet started.  11% of WSAs did not report</a:t>
            </a:r>
          </a:p>
        </p:txBody>
      </p:sp>
    </p:spTree>
    <p:extLst>
      <p:ext uri="{BB962C8B-B14F-4D97-AF65-F5344CB8AC3E}">
        <p14:creationId xmlns:p14="http://schemas.microsoft.com/office/powerpoint/2010/main" val="423160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graphicFrame>
        <p:nvGraphicFramePr>
          <p:cNvPr id="3" name="Chart 2">
            <a:extLst>
              <a:ext uri="{FF2B5EF4-FFF2-40B4-BE49-F238E27FC236}">
                <a16:creationId xmlns:a16="http://schemas.microsoft.com/office/drawing/2014/main" id="{81362998-2DA8-3290-4BE3-0438AD552933}"/>
              </a:ext>
            </a:extLst>
          </p:cNvPr>
          <p:cNvGraphicFramePr/>
          <p:nvPr>
            <p:extLst>
              <p:ext uri="{D42A27DB-BD31-4B8C-83A1-F6EECF244321}">
                <p14:modId xmlns:p14="http://schemas.microsoft.com/office/powerpoint/2010/main" val="3247060655"/>
              </p:ext>
            </p:extLst>
          </p:nvPr>
        </p:nvGraphicFramePr>
        <p:xfrm>
          <a:off x="137309" y="1076113"/>
          <a:ext cx="5958692"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4849091" y="1356793"/>
            <a:ext cx="7048565" cy="2950167"/>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(4.1) 33% of WSAs report working with business and civil society leaders.  55% have reported that they are starting to work with these leaders while 11% of WSAs did not provide a report</a:t>
            </a:r>
          </a:p>
          <a:p>
            <a:pPr algn="just" eaLnBrk="1" hangingPunct="1">
              <a:lnSpc>
                <a:spcPts val="2475"/>
              </a:lnSpc>
            </a:pPr>
            <a:endParaRPr lang="en-US" sz="1800" dirty="0"/>
          </a:p>
          <a:p>
            <a:pPr algn="just" eaLnBrk="1" hangingPunct="1">
              <a:lnSpc>
                <a:spcPts val="2475"/>
              </a:lnSpc>
            </a:pPr>
            <a:r>
              <a:rPr lang="en-US" sz="1800" dirty="0"/>
              <a:t>(4.4) 33% of WSAs reported having started (&lt;50%) to work with local business and civil society to address </a:t>
            </a:r>
            <a:r>
              <a:rPr lang="en-US" sz="1800" dirty="0" err="1"/>
              <a:t>W&amp;S</a:t>
            </a:r>
            <a:r>
              <a:rPr lang="en-US" sz="1800" dirty="0"/>
              <a:t> challenges, 22% of WSAs reported good progress (&gt;50%) 22% of WSAs reported working with local business and civil society.  11% of WSAs did not provide a report</a:t>
            </a:r>
          </a:p>
        </p:txBody>
      </p:sp>
    </p:spTree>
    <p:extLst>
      <p:ext uri="{BB962C8B-B14F-4D97-AF65-F5344CB8AC3E}">
        <p14:creationId xmlns:p14="http://schemas.microsoft.com/office/powerpoint/2010/main" val="111311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graphicFrame>
        <p:nvGraphicFramePr>
          <p:cNvPr id="3" name="Chart 2">
            <a:extLst>
              <a:ext uri="{FF2B5EF4-FFF2-40B4-BE49-F238E27FC236}">
                <a16:creationId xmlns:a16="http://schemas.microsoft.com/office/drawing/2014/main" id="{EE644F43-484E-D589-AD18-9D36F1330747}"/>
              </a:ext>
            </a:extLst>
          </p:cNvPr>
          <p:cNvGraphicFramePr/>
          <p:nvPr>
            <p:extLst>
              <p:ext uri="{D42A27DB-BD31-4B8C-83A1-F6EECF244321}">
                <p14:modId xmlns:p14="http://schemas.microsoft.com/office/powerpoint/2010/main" val="3127809024"/>
              </p:ext>
            </p:extLst>
          </p:nvPr>
        </p:nvGraphicFramePr>
        <p:xfrm>
          <a:off x="0" y="496924"/>
          <a:ext cx="5860473" cy="599785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4932218" y="946504"/>
            <a:ext cx="6965436" cy="4873770"/>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(5.1) 33% of WSAs reported having started to develop an infrastructure security strategy, with 22% reported making good progress (&gt;50%)  against this resolution, and 22% of WSAs in this province achieving this target 11%  reported no progress. 11% of WSAs did not provide a report</a:t>
            </a:r>
          </a:p>
          <a:p>
            <a:pPr algn="just" eaLnBrk="1" hangingPunct="1">
              <a:lnSpc>
                <a:spcPts val="2475"/>
              </a:lnSpc>
            </a:pPr>
            <a:endParaRPr lang="en-US" sz="1800" dirty="0"/>
          </a:p>
          <a:p>
            <a:pPr algn="just" eaLnBrk="1" hangingPunct="1">
              <a:lnSpc>
                <a:spcPts val="2475"/>
              </a:lnSpc>
            </a:pPr>
            <a:r>
              <a:rPr lang="en-US" sz="1800" dirty="0"/>
              <a:t>(5.3) 33% of WSAs reported implementing community and awareness programmes, 33% of WSAs have commenced with the development of such programmes and 22% making good progress.  11% of WSAs did not provide a report </a:t>
            </a:r>
          </a:p>
          <a:p>
            <a:pPr algn="just" eaLnBrk="1" hangingPunct="1">
              <a:lnSpc>
                <a:spcPts val="2475"/>
              </a:lnSpc>
            </a:pPr>
            <a:endParaRPr lang="en-US" sz="1800" dirty="0"/>
          </a:p>
          <a:p>
            <a:pPr algn="just" eaLnBrk="1" hangingPunct="1">
              <a:lnSpc>
                <a:spcPts val="2475"/>
              </a:lnSpc>
            </a:pPr>
            <a:r>
              <a:rPr lang="en-US" sz="1800" dirty="0"/>
              <a:t>(5.4) 11% of WSAs reported having started with establishing water committees.  22% of WSAs have made good progress and a further 11% have established water committees.  44% of WSAs reported no progress.  11% of WSA did not provide a report</a:t>
            </a:r>
          </a:p>
        </p:txBody>
      </p:sp>
    </p:spTree>
    <p:extLst>
      <p:ext uri="{BB962C8B-B14F-4D97-AF65-F5344CB8AC3E}">
        <p14:creationId xmlns:p14="http://schemas.microsoft.com/office/powerpoint/2010/main" val="93387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the Gauteng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779131"/>
            <a:ext cx="11698777" cy="5808921"/>
          </a:xfrm>
        </p:spPr>
        <p:txBody>
          <a:bodyPr numCol="2"/>
          <a:lstStyle/>
          <a:p>
            <a:r>
              <a:rPr lang="en-ZA" dirty="0"/>
              <a:t>City of Ekurhuleni</a:t>
            </a:r>
          </a:p>
          <a:p>
            <a:r>
              <a:rPr lang="en-ZA" dirty="0"/>
              <a:t>City of Johannesburg Metropolitan Municipality</a:t>
            </a:r>
          </a:p>
          <a:p>
            <a:r>
              <a:rPr lang="en-ZA" dirty="0"/>
              <a:t>City of Tshwane Metropolitan Municipality</a:t>
            </a:r>
          </a:p>
          <a:p>
            <a:r>
              <a:rPr lang="en-ZA" dirty="0"/>
              <a:t>Emfuleni Local Municipality</a:t>
            </a:r>
          </a:p>
          <a:p>
            <a:r>
              <a:rPr lang="en-ZA" dirty="0"/>
              <a:t>Lesedi Local Municipality</a:t>
            </a:r>
          </a:p>
          <a:p>
            <a:r>
              <a:rPr lang="en-ZA" dirty="0"/>
              <a:t>Merafong City Local Municipality</a:t>
            </a:r>
          </a:p>
          <a:p>
            <a:r>
              <a:rPr lang="en-ZA" dirty="0"/>
              <a:t>Midvaal Local Municipality</a:t>
            </a:r>
          </a:p>
          <a:p>
            <a:r>
              <a:rPr lang="en-ZA" dirty="0"/>
              <a:t>Mogale City Local Municipality</a:t>
            </a:r>
          </a:p>
          <a:p>
            <a:r>
              <a:rPr lang="en-ZA" dirty="0"/>
              <a:t>Rand West Local Municipality</a:t>
            </a:r>
          </a:p>
          <a:p>
            <a:endParaRPr lang="en-ZA" dirty="0"/>
          </a:p>
          <a:p>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513952"/>
            <a:ext cx="112718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566952"/>
            <a:ext cx="11660358" cy="4001095"/>
          </a:xfrm>
          <a:prstGeom prst="rect">
            <a:avLst/>
          </a:prstGeom>
          <a:noFill/>
        </p:spPr>
        <p:txBody>
          <a:bodyPr wrap="square">
            <a:spAutoFit/>
          </a:bodyPr>
          <a:lstStyle/>
          <a:p>
            <a:pPr marL="457200" marR="0" lvl="0"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Service Authorities were grouped based on performance measured in the 2023 Full Blue Drop and 2022 Full Green Drop (2024)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1 (2a): This group consists of 67 municipalities that scored critical on average across their water supply systems and/or wastewater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2 (2b): This group consist of thirty-eight municipalities that scored poor on average across their water  supply systems and/or wastewater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3 (2c in 2025): This group consists of 27 municipalities that scored average across their 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4 (2d in 2025): This group consist of twelve municipalities which either scored good or excellent on average across their water supply systems and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0375"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415636" y="282633"/>
            <a:ext cx="85159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Gauteng Province WSAs in Group 2 of the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2348584991"/>
              </p:ext>
            </p:extLst>
          </p:nvPr>
        </p:nvGraphicFramePr>
        <p:xfrm>
          <a:off x="1934091" y="682743"/>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0C70CC-543F-0396-4CF2-97EB96C2E60B}"/>
              </a:ext>
            </a:extLst>
          </p:cNvPr>
          <p:cNvSpPr txBox="1"/>
          <p:nvPr/>
        </p:nvSpPr>
        <p:spPr>
          <a:xfrm>
            <a:off x="9189717" y="773376"/>
            <a:ext cx="2736735" cy="1323439"/>
          </a:xfrm>
          <a:prstGeom prst="rect">
            <a:avLst/>
          </a:prstGeom>
          <a:solidFill>
            <a:schemeClr val="accent2">
              <a:lumMod val="20000"/>
              <a:lumOff val="8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Critical:  Group 2a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Merafong City LM</a:t>
            </a:r>
          </a:p>
          <a:p>
            <a:pPr marL="542925" marR="0" lvl="0" indent="-3619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Rand West LM</a:t>
            </a:r>
            <a:endParaRPr kumimoji="0" lang="en-ZA" sz="200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7D17C3-769F-C5E4-0A7F-326EBC8787AE}"/>
              </a:ext>
            </a:extLst>
          </p:cNvPr>
          <p:cNvSpPr txBox="1"/>
          <p:nvPr/>
        </p:nvSpPr>
        <p:spPr>
          <a:xfrm>
            <a:off x="9189716" y="2376413"/>
            <a:ext cx="2736735" cy="1015663"/>
          </a:xfrm>
          <a:prstGeom prst="rect">
            <a:avLst/>
          </a:prstGeom>
          <a:solidFill>
            <a:srgbClr val="FFC100">
              <a:alpha val="50000"/>
            </a:srgbClr>
          </a:solidFill>
        </p:spPr>
        <p:txBody>
          <a:bodyPr wrap="square" rtlCol="0">
            <a:spAutoFit/>
          </a:bodyPr>
          <a:lstStyle/>
          <a:p>
            <a:pPr marL="361950" marR="0" lvl="0"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542925" marR="0" lvl="0" indent="-3619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Emfuleni LM</a:t>
            </a:r>
          </a:p>
        </p:txBody>
      </p:sp>
      <p:sp>
        <p:nvSpPr>
          <p:cNvPr id="9" name="TextBox 8">
            <a:extLst>
              <a:ext uri="{FF2B5EF4-FFF2-40B4-BE49-F238E27FC236}">
                <a16:creationId xmlns:a16="http://schemas.microsoft.com/office/drawing/2014/main" id="{0DB9D090-450F-8694-D8FF-68E11962872D}"/>
              </a:ext>
            </a:extLst>
          </p:cNvPr>
          <p:cNvSpPr txBox="1"/>
          <p:nvPr/>
        </p:nvSpPr>
        <p:spPr>
          <a:xfrm>
            <a:off x="262308" y="3854641"/>
            <a:ext cx="3343565" cy="2246769"/>
          </a:xfrm>
          <a:prstGeom prst="rect">
            <a:avLst/>
          </a:prstGeom>
          <a:solidFill>
            <a:schemeClr val="bg1">
              <a:lumMod val="9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Average: Group 2c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City of Johannesburg MM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City of Tshwane MM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Lesedi LM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Midvaal LM</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Mogale City LM</a:t>
            </a:r>
          </a:p>
        </p:txBody>
      </p:sp>
      <p:sp>
        <p:nvSpPr>
          <p:cNvPr id="4" name="TextBox 3">
            <a:extLst>
              <a:ext uri="{FF2B5EF4-FFF2-40B4-BE49-F238E27FC236}">
                <a16:creationId xmlns:a16="http://schemas.microsoft.com/office/drawing/2014/main" id="{32AC4841-FB50-E9C8-1C92-26ECEE4D6AB5}"/>
              </a:ext>
            </a:extLst>
          </p:cNvPr>
          <p:cNvSpPr txBox="1"/>
          <p:nvPr/>
        </p:nvSpPr>
        <p:spPr>
          <a:xfrm>
            <a:off x="262307" y="851169"/>
            <a:ext cx="3343565" cy="1015663"/>
          </a:xfrm>
          <a:prstGeom prst="rect">
            <a:avLst/>
          </a:prstGeom>
          <a:solidFill>
            <a:srgbClr val="92D05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Good &amp; Excellent: Group 2d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i="0" u="none" strike="noStrike" kern="1200" cap="none" spc="0" normalizeH="0" baseline="0" noProof="0" dirty="0">
                <a:ln>
                  <a:noFill/>
                </a:ln>
                <a:solidFill>
                  <a:prstClr val="black"/>
                </a:solidFill>
                <a:effectLst/>
                <a:uLnTx/>
                <a:uFillTx/>
                <a:latin typeface="Calibri"/>
                <a:ea typeface="+mn-ea"/>
                <a:cs typeface="+mn-cs"/>
              </a:rPr>
              <a:t>City of Ekurhuleni MM</a:t>
            </a:r>
          </a:p>
        </p:txBody>
      </p:sp>
    </p:spTree>
    <p:extLst>
      <p:ext uri="{BB962C8B-B14F-4D97-AF65-F5344CB8AC3E}">
        <p14:creationId xmlns:p14="http://schemas.microsoft.com/office/powerpoint/2010/main" val="3620881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9165E-A3D0-FD2D-2A34-B6C6F819C2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 name="Content Placeholder 2">
            <a:extLst>
              <a:ext uri="{FF2B5EF4-FFF2-40B4-BE49-F238E27FC236}">
                <a16:creationId xmlns:a16="http://schemas.microsoft.com/office/drawing/2014/main" id="{B77A197C-C9F5-C7AD-F554-962A264145F7}"/>
              </a:ext>
            </a:extLst>
          </p:cNvPr>
          <p:cNvSpPr txBox="1">
            <a:spLocks/>
          </p:cNvSpPr>
          <p:nvPr/>
        </p:nvSpPr>
        <p:spPr bwMode="auto">
          <a:xfrm>
            <a:off x="167779" y="504901"/>
            <a:ext cx="108813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3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Arial" charset="0"/>
              </a:rPr>
              <a:t>Tracking progress</a:t>
            </a:r>
          </a:p>
        </p:txBody>
      </p:sp>
      <p:sp>
        <p:nvSpPr>
          <p:cNvPr id="4" name="TextBox 6">
            <a:extLst>
              <a:ext uri="{FF2B5EF4-FFF2-40B4-BE49-F238E27FC236}">
                <a16:creationId xmlns:a16="http://schemas.microsoft.com/office/drawing/2014/main" id="{3AFE3DDB-14E1-9372-3EF6-6166AC2FCF2B}"/>
              </a:ext>
            </a:extLst>
          </p:cNvPr>
          <p:cNvSpPr txBox="1">
            <a:spLocks noChangeArrowheads="1"/>
          </p:cNvSpPr>
          <p:nvPr/>
        </p:nvSpPr>
        <p:spPr bwMode="auto">
          <a:xfrm>
            <a:off x="167779" y="952617"/>
            <a:ext cx="11719421" cy="538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Each DWS regional office was tasked to follow up with relevant WSAs for each resolution within the short, medium and long term of the 5 themes</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In reporting the department summarized progress as follows:</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Not yet started</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Started but less than 50% complete</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Started and more than 50% complete</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Achieved </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No response received</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Where resolutions were not applicable e.g. where a Water Services Authority is not served by a Water Board ‘Not applicable’ was recorded</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charset="0"/>
                <a:ea typeface="ＭＳ Ｐゴシック" charset="0"/>
              </a:rPr>
              <a:t>This progress report is based on information collected from water services authorities. The data provided by the WSAs has not been independently verified, and some of the WSAs may have overstated their progress. </a:t>
            </a:r>
          </a:p>
          <a:p>
            <a:pPr marL="285750" marR="0" lvl="0" indent="-2857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Progress for each province will be provided separately in more detail on each resolution</a:t>
            </a:r>
          </a:p>
        </p:txBody>
      </p:sp>
    </p:spTree>
    <p:extLst>
      <p:ext uri="{BB962C8B-B14F-4D97-AF65-F5344CB8AC3E}">
        <p14:creationId xmlns:p14="http://schemas.microsoft.com/office/powerpoint/2010/main" val="296007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sp>
        <p:nvSpPr>
          <p:cNvPr id="3" name="TextBox 2">
            <a:extLst>
              <a:ext uri="{FF2B5EF4-FFF2-40B4-BE49-F238E27FC236}">
                <a16:creationId xmlns:a16="http://schemas.microsoft.com/office/drawing/2014/main" id="{5E323F8E-C260-03E8-DCC7-8BE0A4464D61}"/>
              </a:ext>
            </a:extLst>
          </p:cNvPr>
          <p:cNvSpPr txBox="1"/>
          <p:nvPr/>
        </p:nvSpPr>
        <p:spPr>
          <a:xfrm>
            <a:off x="5788242" y="1156340"/>
            <a:ext cx="5971309" cy="3276603"/>
          </a:xfrm>
          <a:prstGeom prst="rect">
            <a:avLst/>
          </a:prstGeom>
          <a:solidFill>
            <a:schemeClr val="bg1"/>
          </a:solidFill>
        </p:spPr>
        <p:txBody>
          <a:bodyPr wrap="square">
            <a:spAutoFit/>
          </a:bodyPr>
          <a:lstStyle/>
          <a:p>
            <a:pPr algn="just">
              <a:lnSpc>
                <a:spcPts val="2475"/>
              </a:lnSpc>
            </a:pPr>
            <a:r>
              <a:rPr lang="en-US" sz="2000" dirty="0">
                <a:latin typeface="Arial" panose="020B0604020202020204" pitchFamily="34" charset="0"/>
                <a:cs typeface="Arial" panose="020B0604020202020204" pitchFamily="34" charset="0"/>
              </a:rPr>
              <a:t>(1.5) 11% of WSAs reported having commenced (&lt;50%) with the separation of the WSA and WSP functions, and 56% indicating WSA and WSP function has been separated. 22% of WSAs indicated no progress</a:t>
            </a:r>
          </a:p>
          <a:p>
            <a:pPr algn="just">
              <a:lnSpc>
                <a:spcPts val="2475"/>
              </a:lnSpc>
            </a:pPr>
            <a:endParaRPr lang="en-US" sz="2000" dirty="0">
              <a:latin typeface="Arial" panose="020B0604020202020204" pitchFamily="34" charset="0"/>
              <a:cs typeface="Arial" panose="020B0604020202020204" pitchFamily="34" charset="0"/>
            </a:endParaRPr>
          </a:p>
          <a:p>
            <a:pPr algn="just">
              <a:lnSpc>
                <a:spcPts val="2475"/>
              </a:lnSpc>
            </a:pPr>
            <a:r>
              <a:rPr lang="en-US" sz="2000" dirty="0">
                <a:latin typeface="Arial" panose="020B0604020202020204" pitchFamily="34" charset="0"/>
                <a:cs typeface="Arial" panose="020B0604020202020204" pitchFamily="34" charset="0"/>
              </a:rPr>
              <a:t>(1.3) 33% indicate having commenced (&lt;50%) with the implementation of a utility model,  33% indicating good progress (&gt;50%). 22% of WSAs indicated no progress against this action</a:t>
            </a:r>
          </a:p>
        </p:txBody>
      </p:sp>
      <p:graphicFrame>
        <p:nvGraphicFramePr>
          <p:cNvPr id="6" name="Chart 5">
            <a:extLst>
              <a:ext uri="{FF2B5EF4-FFF2-40B4-BE49-F238E27FC236}">
                <a16:creationId xmlns:a16="http://schemas.microsoft.com/office/drawing/2014/main" id="{D2B1C35B-BDBD-A64F-7CE2-DA68186105DE}"/>
              </a:ext>
            </a:extLst>
          </p:cNvPr>
          <p:cNvGraphicFramePr/>
          <p:nvPr>
            <p:extLst>
              <p:ext uri="{D42A27DB-BD31-4B8C-83A1-F6EECF244321}">
                <p14:modId xmlns:p14="http://schemas.microsoft.com/office/powerpoint/2010/main" val="954936373"/>
              </p:ext>
            </p:extLst>
          </p:nvPr>
        </p:nvGraphicFramePr>
        <p:xfrm>
          <a:off x="304799" y="809977"/>
          <a:ext cx="7277101"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825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a:t>
            </a:r>
          </a:p>
        </p:txBody>
      </p:sp>
      <p:graphicFrame>
        <p:nvGraphicFramePr>
          <p:cNvPr id="6" name="Chart 5">
            <a:extLst>
              <a:ext uri="{FF2B5EF4-FFF2-40B4-BE49-F238E27FC236}">
                <a16:creationId xmlns:a16="http://schemas.microsoft.com/office/drawing/2014/main" id="{4168DE36-83A0-2BB5-8FED-4E7B36DCA2AB}"/>
              </a:ext>
            </a:extLst>
          </p:cNvPr>
          <p:cNvGraphicFramePr/>
          <p:nvPr>
            <p:extLst>
              <p:ext uri="{D42A27DB-BD31-4B8C-83A1-F6EECF244321}">
                <p14:modId xmlns:p14="http://schemas.microsoft.com/office/powerpoint/2010/main" val="27776860"/>
              </p:ext>
            </p:extLst>
          </p:nvPr>
        </p:nvGraphicFramePr>
        <p:xfrm>
          <a:off x="0" y="771525"/>
          <a:ext cx="7543799"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8BBB4621-963A-D9F1-7686-ADF434B721D0}"/>
              </a:ext>
            </a:extLst>
          </p:cNvPr>
          <p:cNvSpPr txBox="1"/>
          <p:nvPr/>
        </p:nvSpPr>
        <p:spPr>
          <a:xfrm>
            <a:off x="5846619" y="926026"/>
            <a:ext cx="6172662" cy="5262979"/>
          </a:xfrm>
          <a:prstGeom prst="rect">
            <a:avLst/>
          </a:prstGeom>
          <a:solidFill>
            <a:schemeClr val="bg1"/>
          </a:solidFill>
        </p:spPr>
        <p:txBody>
          <a:bodyPr wrap="square" rtlCol="0">
            <a:spAutoFit/>
          </a:bodyPr>
          <a:lstStyle/>
          <a:p>
            <a:pPr algn="just"/>
            <a:r>
              <a:rPr lang="en-US" sz="1600" dirty="0"/>
              <a:t>((2.2) 56% of all WSAs are paying current invoices in full to the Water Boards, 11% have started but is not consistent.  11% of WSAs did not provide a report.  Lastly 22% of WSAs report that they have not yet started to pay their current accounts</a:t>
            </a:r>
          </a:p>
          <a:p>
            <a:pPr algn="just"/>
            <a:r>
              <a:rPr lang="en-US" sz="1600" dirty="0"/>
              <a:t>(2.8) 44% of WSAs have developed  NRW programmes with 33% having made good progress (&gt;50%).  11% (1WSA) did not yet start on this action and 11% (1 WSA) did not provide a report</a:t>
            </a:r>
          </a:p>
          <a:p>
            <a:pPr algn="just"/>
            <a:r>
              <a:rPr lang="en-US" sz="1600" dirty="0"/>
              <a:t>(2.9) 22% of WSAs have commenced (&lt;50%) with ringfencing of revenue from sale of water, 22% have made good progress (&gt;50%) and 11% have reportedly ringfenced. 33% have not yet started</a:t>
            </a:r>
          </a:p>
          <a:p>
            <a:pPr algn="just"/>
            <a:r>
              <a:rPr lang="en-US" sz="1600" dirty="0"/>
              <a:t>(2.12) Partnerships with the private sector has been concluded with 11% of WSAs,  11% have started (&lt;50%) and 11% have made good progress (&gt;50%) 56% of WSAs  have not yet started to look at partnerships and 11% (1WSA) did not provide a report</a:t>
            </a:r>
          </a:p>
          <a:p>
            <a:pPr algn="just"/>
            <a:r>
              <a:rPr lang="en-US" sz="1600" dirty="0"/>
              <a:t>(2.11) 78% of WSAs have reviewed their indigent register,   11% of WSAs have not yet started with the review.  11% (1 WSA) did not provide a report</a:t>
            </a:r>
          </a:p>
          <a:p>
            <a:pPr algn="just"/>
            <a:r>
              <a:rPr lang="en-US" sz="1600" dirty="0"/>
              <a:t>(2.14) 22% started (&lt;50%) with collaboration with the Infrastructure Fund, 11% are making good progress (&gt;50%), 33% of WSAs have not yet started to collaborate with the Infrastructure Fund.  11% did not provide a report</a:t>
            </a:r>
            <a:endParaRPr lang="en-ZA" sz="1600" dirty="0"/>
          </a:p>
        </p:txBody>
      </p:sp>
    </p:spTree>
    <p:extLst>
      <p:ext uri="{BB962C8B-B14F-4D97-AF65-F5344CB8AC3E}">
        <p14:creationId xmlns:p14="http://schemas.microsoft.com/office/powerpoint/2010/main" val="5286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6095999" y="865643"/>
            <a:ext cx="5923282" cy="5355312"/>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en-US" sz="1800" dirty="0"/>
              <a:t>(3.1) 44% of WSAs with critical systems have submitted Corrective Action Plans whilst 11% (1 WSA) has a ND CAP outstanding.  44% of WSAs did not have critical systems requiring submission of any CAPs</a:t>
            </a:r>
          </a:p>
          <a:p>
            <a:pPr algn="just" eaLnBrk="1" hangingPunct="1"/>
            <a:r>
              <a:rPr lang="en-US" sz="1800" dirty="0"/>
              <a:t>(3.3) 44% of WSAs have commenced with implementing the Corrective Action Plans submitted.  11% have not provided a report on progress.  44% of WSAs did not have to submit/implement CAPS</a:t>
            </a:r>
          </a:p>
          <a:p>
            <a:pPr algn="just" eaLnBrk="1" hangingPunct="1"/>
            <a:r>
              <a:rPr lang="en-US" sz="1800" dirty="0"/>
              <a:t>(3.7) 22% of WSAs have stepped tariffs, with 22% have started and 11% is making good progress in developing stepped tariffs. 33% of WSAs reported not having demand exceeding available supply (NA).  11% did not provide a report</a:t>
            </a:r>
          </a:p>
          <a:p>
            <a:pPr algn="just" eaLnBrk="1" hangingPunct="1"/>
            <a:r>
              <a:rPr lang="en-US" sz="1800" dirty="0"/>
              <a:t>(3.8) 44% of all WSAs have </a:t>
            </a:r>
            <a:r>
              <a:rPr lang="en-US" sz="1800" dirty="0" err="1"/>
              <a:t>WCDM</a:t>
            </a:r>
            <a:r>
              <a:rPr lang="en-US" sz="1800" dirty="0"/>
              <a:t> programmes in place.  11% have commenced (&lt;50%) and 33% have made good progress (&gt;50%) in establishing Water Conservation Demand Management programmes.  11% did not provide a report</a:t>
            </a:r>
          </a:p>
          <a:p>
            <a:pPr algn="just" eaLnBrk="1" hangingPunct="1"/>
            <a:endParaRPr lang="en-US" sz="1800" dirty="0"/>
          </a:p>
        </p:txBody>
      </p:sp>
      <p:graphicFrame>
        <p:nvGraphicFramePr>
          <p:cNvPr id="8" name="Chart 7">
            <a:extLst>
              <a:ext uri="{FF2B5EF4-FFF2-40B4-BE49-F238E27FC236}">
                <a16:creationId xmlns:a16="http://schemas.microsoft.com/office/drawing/2014/main" id="{6B63CEEE-29BA-8450-D1E0-20B588854D13}"/>
              </a:ext>
            </a:extLst>
          </p:cNvPr>
          <p:cNvGraphicFramePr/>
          <p:nvPr>
            <p:extLst>
              <p:ext uri="{D42A27DB-BD31-4B8C-83A1-F6EECF244321}">
                <p14:modId xmlns:p14="http://schemas.microsoft.com/office/powerpoint/2010/main" val="1241695551"/>
              </p:ext>
            </p:extLst>
          </p:nvPr>
        </p:nvGraphicFramePr>
        <p:xfrm>
          <a:off x="1" y="771525"/>
          <a:ext cx="7572374"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99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(2)</a:t>
            </a:r>
          </a:p>
        </p:txBody>
      </p:sp>
      <p:graphicFrame>
        <p:nvGraphicFramePr>
          <p:cNvPr id="3" name="Chart 2">
            <a:extLst>
              <a:ext uri="{FF2B5EF4-FFF2-40B4-BE49-F238E27FC236}">
                <a16:creationId xmlns:a16="http://schemas.microsoft.com/office/drawing/2014/main" id="{AE15DD77-8DAC-29AC-7CA2-2866026D9D54}"/>
              </a:ext>
            </a:extLst>
          </p:cNvPr>
          <p:cNvGraphicFramePr/>
          <p:nvPr>
            <p:extLst>
              <p:ext uri="{D42A27DB-BD31-4B8C-83A1-F6EECF244321}">
                <p14:modId xmlns:p14="http://schemas.microsoft.com/office/powerpoint/2010/main" val="1986205529"/>
              </p:ext>
            </p:extLst>
          </p:nvPr>
        </p:nvGraphicFramePr>
        <p:xfrm>
          <a:off x="172720" y="657225"/>
          <a:ext cx="7371080"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6705600" y="1012100"/>
            <a:ext cx="5192055" cy="551497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1800" dirty="0"/>
              <a:t>(3.10) 56% of WSAs reported incident protocols with issuing advisory notes, when required, in place. Whilst 11% have commenced with implementation of such incident management protocols, 22% is making good progress (&gt;50%).  11% of WSAs did not provide a report</a:t>
            </a:r>
          </a:p>
          <a:p>
            <a:pPr algn="just" eaLnBrk="1" hangingPunct="1">
              <a:lnSpc>
                <a:spcPts val="2475"/>
              </a:lnSpc>
            </a:pPr>
            <a:endParaRPr lang="en-US" sz="1800" dirty="0"/>
          </a:p>
          <a:p>
            <a:pPr algn="just" eaLnBrk="1" hangingPunct="1">
              <a:lnSpc>
                <a:spcPts val="2475"/>
              </a:lnSpc>
            </a:pPr>
            <a:r>
              <a:rPr lang="en-US" sz="1800" dirty="0"/>
              <a:t>(3.11) 44% of WSAs reported achieving using grants to increase access to a basic level of service</a:t>
            </a:r>
          </a:p>
          <a:p>
            <a:pPr algn="just" eaLnBrk="1" hangingPunct="1">
              <a:lnSpc>
                <a:spcPts val="2475"/>
              </a:lnSpc>
            </a:pPr>
            <a:endParaRPr lang="en-US" sz="1800" dirty="0"/>
          </a:p>
          <a:p>
            <a:pPr algn="just" eaLnBrk="1" hangingPunct="1">
              <a:lnSpc>
                <a:spcPts val="2475"/>
              </a:lnSpc>
            </a:pPr>
            <a:r>
              <a:rPr lang="en-US" sz="1800" dirty="0"/>
              <a:t>(3.5) 67% of WSAs reported having plans in place to reduce demand, through communication campaigns and stakeholder engagements, 22% reported good progress (&gt;50%), 11% did not provide a report</a:t>
            </a:r>
          </a:p>
          <a:p>
            <a:pPr algn="just" eaLnBrk="1" hangingPunct="1">
              <a:lnSpc>
                <a:spcPts val="2475"/>
              </a:lnSpc>
            </a:pPr>
            <a:endParaRPr lang="en-US" sz="1800" dirty="0"/>
          </a:p>
        </p:txBody>
      </p:sp>
    </p:spTree>
    <p:extLst>
      <p:ext uri="{BB962C8B-B14F-4D97-AF65-F5344CB8AC3E}">
        <p14:creationId xmlns:p14="http://schemas.microsoft.com/office/powerpoint/2010/main" val="391514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(3)</a:t>
            </a:r>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3076376991"/>
              </p:ext>
            </p:extLst>
          </p:nvPr>
        </p:nvGraphicFramePr>
        <p:xfrm>
          <a:off x="203991" y="1030046"/>
          <a:ext cx="7396958"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5971309" y="856357"/>
            <a:ext cx="6007174" cy="526297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600" dirty="0"/>
              <a:t>(3.6) 33% of WSAs have started (&lt;50%) with the process.22% of WSAs reported good (&gt;50%) progress in implementing leak detection and repair programmes.   22% of WSAs have not yet started.  11% of WSAs did not provide a report</a:t>
            </a:r>
          </a:p>
          <a:p>
            <a:pPr algn="just"/>
            <a:endParaRPr lang="en-US" sz="1600" dirty="0"/>
          </a:p>
          <a:p>
            <a:pPr algn="just"/>
            <a:r>
              <a:rPr lang="en-US" sz="1600" dirty="0"/>
              <a:t>(3.9) 22% of WSAs reported having climate change and disaster management plans in place, 11% reported to have started (&lt;50%).  56% of WSAs reported not having started with the development of these plans.11% of WSAs did not provide a report</a:t>
            </a:r>
          </a:p>
          <a:p>
            <a:pPr algn="just"/>
            <a:endParaRPr lang="en-US" sz="1600" dirty="0"/>
          </a:p>
          <a:p>
            <a:pPr algn="just"/>
            <a:r>
              <a:rPr lang="en-US" sz="1600" dirty="0"/>
              <a:t>(3.12) 33% of WSAs reported having asset management plans in place.  44% reporting working on such plans.  11% of WSA has not yet started. 11% of WSAs did not provide a report</a:t>
            </a:r>
          </a:p>
          <a:p>
            <a:pPr algn="just"/>
            <a:endParaRPr lang="en-US" sz="1600" dirty="0"/>
          </a:p>
          <a:p>
            <a:pPr algn="just"/>
            <a:r>
              <a:rPr lang="en-US" sz="1600" dirty="0"/>
              <a:t>(3.13) 22% of WSAs reported having started (&lt;50%) to equip their maintenance and repairs team with the necessary tools of trade.  33% have made good progress (&gt;50%), 11% have equipped their teams and 22% of WSAs have not yet started. 11% of WSAs did not provide a report</a:t>
            </a:r>
          </a:p>
          <a:p>
            <a:pPr algn="just"/>
            <a:endParaRPr lang="en-US" sz="1600" dirty="0"/>
          </a:p>
        </p:txBody>
      </p:sp>
    </p:spTree>
    <p:extLst>
      <p:ext uri="{BB962C8B-B14F-4D97-AF65-F5344CB8AC3E}">
        <p14:creationId xmlns:p14="http://schemas.microsoft.com/office/powerpoint/2010/main" val="28097114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Props1.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488</TotalTime>
  <Words>1852</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Courier New</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the Gauteng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16</cp:revision>
  <cp:lastPrinted>2023-11-08T08:35:10Z</cp:lastPrinted>
  <dcterms:created xsi:type="dcterms:W3CDTF">2023-09-10T15:28:51Z</dcterms:created>
  <dcterms:modified xsi:type="dcterms:W3CDTF">2026-04-09T18:52:05Z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